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1"/>
  </p:notesMasterIdLst>
  <p:handoutMasterIdLst>
    <p:handoutMasterId r:id="rId22"/>
  </p:handoutMasterIdLst>
  <p:sldIdLst>
    <p:sldId id="282" r:id="rId5"/>
    <p:sldId id="306" r:id="rId6"/>
    <p:sldId id="317" r:id="rId7"/>
    <p:sldId id="307" r:id="rId8"/>
    <p:sldId id="319" r:id="rId9"/>
    <p:sldId id="318" r:id="rId10"/>
    <p:sldId id="308" r:id="rId11"/>
    <p:sldId id="322" r:id="rId12"/>
    <p:sldId id="316" r:id="rId13"/>
    <p:sldId id="321" r:id="rId14"/>
    <p:sldId id="323" r:id="rId15"/>
    <p:sldId id="320" r:id="rId16"/>
    <p:sldId id="293" r:id="rId17"/>
    <p:sldId id="309" r:id="rId18"/>
    <p:sldId id="285" r:id="rId19"/>
    <p:sldId id="29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0840E5-2784-4FAC-A516-40595340A42B}" v="1810" dt="2020-05-05T02:07:55.881"/>
  </p1510:revLst>
</p1510:revInfo>
</file>

<file path=ppt/tableStyles.xml><?xml version="1.0" encoding="utf-8"?>
<a:tblStyleLst xmlns:a="http://schemas.openxmlformats.org/drawingml/2006/main" def="{6E25E649-3F16-4E02-A733-19D2CDBF48F0}"/>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640" autoAdjust="0"/>
  </p:normalViewPr>
  <p:slideViewPr>
    <p:cSldViewPr snapToGrid="0">
      <p:cViewPr varScale="1">
        <p:scale>
          <a:sx n="104" d="100"/>
          <a:sy n="104" d="100"/>
        </p:scale>
        <p:origin x="834" y="114"/>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5/4/2020</a:t>
            </a:fld>
            <a:endParaRPr lang="en-US"/>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jpeg>
</file>

<file path=ppt/media/image3.png>
</file>

<file path=ppt/media/image4.png>
</file>

<file path=ppt/media/image5.jpe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5/4/2020</a:t>
            </a:fld>
            <a:endParaRPr lang="en-US"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techcommunity.microsoft.com/t5/azure-sentinel/become-an-azure-sentinel-ninja-the-complete-level-400-training/ba-p/1246310"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techcommunity.microsoft.com/t5/security-privacy-compliance/join-our-security-community/m-p/927847"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s://techcommunity.microsoft.com/t5/azure-sentinel/best-practices-for-designing-an-azure-sentinel-or-azure-security/ba-p/832574"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ocs.microsoft.com/en-us/azure/sentinel/overview"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microsoft.com/security/blog/2020/02/20/azure-sentinel-uncovers-real-threats-hidden-billions-low-fidelity-signals/"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530193B-564F-4854-8A52-728F3FB19C85}" type="slidenum">
              <a:rPr lang="en-US" noProof="0" smtClean="0"/>
              <a:t>2</a:t>
            </a:fld>
            <a:endParaRPr lang="en-US" noProof="0"/>
          </a:p>
        </p:txBody>
      </p:sp>
    </p:spTree>
    <p:extLst>
      <p:ext uri="{BB962C8B-B14F-4D97-AF65-F5344CB8AC3E}">
        <p14:creationId xmlns:p14="http://schemas.microsoft.com/office/powerpoint/2010/main" val="42116777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[Andrew]</a:t>
            </a:r>
          </a:p>
          <a:p>
            <a:endParaRPr lang="en-US" dirty="0"/>
          </a:p>
          <a:p>
            <a:r>
              <a:rPr lang="en-US" dirty="0"/>
              <a:t>Image Ref: </a:t>
            </a:r>
            <a:r>
              <a:rPr lang="en-US" i="1" dirty="0"/>
              <a:t>Microsoft Azure Sentinel – Planning and implementing Microsoft’s cloud-native SIEM solution by Yuri Diogenes, Nicholas </a:t>
            </a:r>
            <a:r>
              <a:rPr lang="en-US" i="1" dirty="0" err="1"/>
              <a:t>DiCola</a:t>
            </a:r>
            <a:r>
              <a:rPr lang="en-US" i="1" dirty="0"/>
              <a:t> and Jonathan Trull</a:t>
            </a:r>
          </a:p>
          <a:p>
            <a:endParaRPr lang="en-US" dirty="0"/>
          </a:p>
          <a:p>
            <a:r>
              <a:rPr lang="en-US" dirty="0"/>
              <a:t>NOTE: New Data Connectors are always being added to Azure Sentinel</a:t>
            </a:r>
          </a:p>
        </p:txBody>
      </p:sp>
      <p:sp>
        <p:nvSpPr>
          <p:cNvPr id="4" name="Slide Number Placeholder 3"/>
          <p:cNvSpPr>
            <a:spLocks noGrp="1"/>
          </p:cNvSpPr>
          <p:nvPr>
            <p:ph type="sldNum" sz="quarter" idx="5"/>
          </p:nvPr>
        </p:nvSpPr>
        <p:spPr/>
        <p:txBody>
          <a:bodyPr/>
          <a:lstStyle/>
          <a:p>
            <a:fld id="{8530193B-564F-4854-8A52-728F3FB19C85}" type="slidenum">
              <a:rPr lang="en-US" noProof="0" smtClean="0"/>
              <a:t>11</a:t>
            </a:fld>
            <a:endParaRPr lang="en-US" noProof="0"/>
          </a:p>
        </p:txBody>
      </p:sp>
    </p:spTree>
    <p:extLst>
      <p:ext uri="{BB962C8B-B14F-4D97-AF65-F5344CB8AC3E}">
        <p14:creationId xmlns:p14="http://schemas.microsoft.com/office/powerpoint/2010/main" val="14919662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[Peter]</a:t>
            </a:r>
            <a:endParaRPr lang="en-US" dirty="0"/>
          </a:p>
          <a:p>
            <a:endParaRPr lang="en-US" dirty="0"/>
          </a:p>
          <a:p>
            <a:r>
              <a:rPr lang="en-US" dirty="0"/>
              <a:t>Features - From configuring </a:t>
            </a:r>
            <a:r>
              <a:rPr lang="en-US" b="1" dirty="0"/>
              <a:t>Data Collectors</a:t>
            </a:r>
            <a:r>
              <a:rPr lang="en-US" dirty="0"/>
              <a:t> and their </a:t>
            </a:r>
            <a:r>
              <a:rPr lang="en-US" b="1" dirty="0"/>
              <a:t>Analytic rules </a:t>
            </a:r>
            <a:r>
              <a:rPr lang="en-US" dirty="0"/>
              <a:t>to </a:t>
            </a:r>
            <a:r>
              <a:rPr lang="en-US" b="1" dirty="0"/>
              <a:t>Incident Management </a:t>
            </a:r>
            <a:r>
              <a:rPr lang="en-US" dirty="0"/>
              <a:t>and automation using Azure Sentinel </a:t>
            </a:r>
            <a:r>
              <a:rPr lang="en-US" b="1" dirty="0"/>
              <a:t>Playbooks</a:t>
            </a:r>
            <a:r>
              <a:rPr lang="en-US" dirty="0"/>
              <a:t> (Logic Apps), the features in Azure Sentinel compliment your SOC.</a:t>
            </a:r>
          </a:p>
        </p:txBody>
      </p:sp>
      <p:sp>
        <p:nvSpPr>
          <p:cNvPr id="4" name="Slide Number Placeholder 3"/>
          <p:cNvSpPr>
            <a:spLocks noGrp="1"/>
          </p:cNvSpPr>
          <p:nvPr>
            <p:ph type="sldNum" sz="quarter" idx="5"/>
          </p:nvPr>
        </p:nvSpPr>
        <p:spPr/>
        <p:txBody>
          <a:bodyPr/>
          <a:lstStyle/>
          <a:p>
            <a:fld id="{8530193B-564F-4854-8A52-728F3FB19C85}" type="slidenum">
              <a:rPr lang="en-US" noProof="0" smtClean="0"/>
              <a:t>12</a:t>
            </a:fld>
            <a:endParaRPr lang="en-US" noProof="0"/>
          </a:p>
        </p:txBody>
      </p:sp>
    </p:spTree>
    <p:extLst>
      <p:ext uri="{BB962C8B-B14F-4D97-AF65-F5344CB8AC3E}">
        <p14:creationId xmlns:p14="http://schemas.microsoft.com/office/powerpoint/2010/main" val="32459929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Andrew – Demo</a:t>
            </a:r>
          </a:p>
          <a:p>
            <a:r>
              <a:rPr lang="en-US" dirty="0"/>
              <a:t>Peter - Demo</a:t>
            </a:r>
          </a:p>
        </p:txBody>
      </p:sp>
      <p:sp>
        <p:nvSpPr>
          <p:cNvPr id="4" name="Slide Number Placeholder 3"/>
          <p:cNvSpPr>
            <a:spLocks noGrp="1"/>
          </p:cNvSpPr>
          <p:nvPr>
            <p:ph type="sldNum" sz="quarter" idx="5"/>
          </p:nvPr>
        </p:nvSpPr>
        <p:spPr/>
        <p:txBody>
          <a:bodyPr/>
          <a:lstStyle/>
          <a:p>
            <a:fld id="{8530193B-564F-4854-8A52-728F3FB19C85}" type="slidenum">
              <a:rPr lang="en-US" noProof="0" smtClean="0"/>
              <a:t>13</a:t>
            </a:fld>
            <a:endParaRPr lang="en-US" noProof="0"/>
          </a:p>
        </p:txBody>
      </p:sp>
    </p:spTree>
    <p:extLst>
      <p:ext uri="{BB962C8B-B14F-4D97-AF65-F5344CB8AC3E}">
        <p14:creationId xmlns:p14="http://schemas.microsoft.com/office/powerpoint/2010/main" val="21024157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r>
              <a:rPr lang="en-US" dirty="0"/>
              <a:t>Become an Azure Sentinel Ninja training - </a:t>
            </a:r>
            <a:r>
              <a:rPr lang="en-US" dirty="0">
                <a:hlinkClick r:id="rId3"/>
              </a:rPr>
              <a:t>https://techcommunity.microsoft.com/t5/azure-sentinel/become-an-azure-sentinel-ninja-the-complete-level-400-training/ba-p/1246310</a:t>
            </a:r>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14</a:t>
            </a:fld>
            <a:endParaRPr lang="en-US" noProof="0"/>
          </a:p>
        </p:txBody>
      </p:sp>
    </p:spTree>
    <p:extLst>
      <p:ext uri="{BB962C8B-B14F-4D97-AF65-F5344CB8AC3E}">
        <p14:creationId xmlns:p14="http://schemas.microsoft.com/office/powerpoint/2010/main" val="38878947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[Andrew]</a:t>
            </a:r>
          </a:p>
          <a:p>
            <a:endParaRPr lang="en-US" b="1" dirty="0"/>
          </a:p>
          <a:p>
            <a:r>
              <a:rPr lang="en-US" b="1" dirty="0"/>
              <a:t>Agenda / Topics</a:t>
            </a:r>
          </a:p>
          <a:p>
            <a:endParaRPr lang="en-US" dirty="0"/>
          </a:p>
          <a:p>
            <a:pPr marL="285750" indent="-285750">
              <a:buFont typeface="Arial" panose="020B0604020202020204" pitchFamily="34" charset="0"/>
              <a:buChar char="•"/>
            </a:pPr>
            <a:r>
              <a:rPr lang="en-US" u="sng" dirty="0"/>
              <a:t>Azure Security Center (ASC)</a:t>
            </a:r>
            <a:r>
              <a:rPr lang="en-US" dirty="0"/>
              <a:t> – 45 mins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u="sng" dirty="0"/>
              <a:t>Azure Sentinel</a:t>
            </a:r>
            <a:r>
              <a:rPr lang="en-US" dirty="0"/>
              <a:t> – 45 mins</a:t>
            </a:r>
          </a:p>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3</a:t>
            </a:fld>
            <a:endParaRPr lang="en-US" noProof="0"/>
          </a:p>
        </p:txBody>
      </p:sp>
    </p:spTree>
    <p:extLst>
      <p:ext uri="{BB962C8B-B14F-4D97-AF65-F5344CB8AC3E}">
        <p14:creationId xmlns:p14="http://schemas.microsoft.com/office/powerpoint/2010/main" val="9147271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dirty="0"/>
              <a:t>[Andrew]</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Secure Score</a:t>
            </a:r>
          </a:p>
          <a:p>
            <a:pPr marL="628650" lvl="1" indent="-171450">
              <a:buFont typeface="Arial" panose="020B0604020202020204" pitchFamily="34" charset="0"/>
              <a:buChar char="•"/>
            </a:pPr>
            <a:r>
              <a:rPr lang="en-US" dirty="0"/>
              <a:t>Moving from number to percentage</a:t>
            </a:r>
          </a:p>
          <a:p>
            <a:pPr marL="628650" lvl="1" indent="-171450">
              <a:buFont typeface="Arial" panose="020B0604020202020204" pitchFamily="34" charset="0"/>
              <a:buChar char="•"/>
            </a:pPr>
            <a:r>
              <a:rPr lang="en-US" dirty="0"/>
              <a:t>How to use the score as a security KPI, improving security posture - The secure score, which is based on Center for Internet Security (CIS) controls, lets you benchmark your organization’s Azure security against external sources. External validation helps validate and enrich your team’s security strategy. </a:t>
            </a:r>
            <a:endParaRPr lang="en-US" dirty="0">
              <a:cs typeface="Calibri"/>
            </a:endParaRP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Recommendations</a:t>
            </a:r>
          </a:p>
          <a:p>
            <a:pPr marL="628650" lvl="1" indent="-171450">
              <a:buFont typeface="Arial" panose="020B0604020202020204" pitchFamily="34" charset="0"/>
              <a:buChar char="•"/>
            </a:pPr>
            <a:r>
              <a:rPr lang="en-US" dirty="0"/>
              <a:t>Uses Azure Policy, ASC Policies (built-in and custom) - Reference list of recommendations below in URLs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Compliance</a:t>
            </a:r>
          </a:p>
          <a:p>
            <a:pPr marL="628650" lvl="1" indent="-171450">
              <a:buFont typeface="Arial" panose="020B0604020202020204" pitchFamily="34" charset="0"/>
              <a:buChar char="•"/>
            </a:pPr>
            <a:r>
              <a:rPr lang="en-US" dirty="0"/>
              <a:t>Regulatory compliance (attestations, etc.)</a:t>
            </a:r>
          </a:p>
          <a:p>
            <a:pPr marL="628650" lvl="1" indent="-171450">
              <a:buFont typeface="Arial" panose="020B0604020202020204" pitchFamily="34" charset="0"/>
              <a:buChar char="•"/>
            </a:pPr>
            <a:r>
              <a:rPr lang="en-US" dirty="0"/>
              <a:t>Azure Blueprints, Policy-as-Code Initiatives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Quick Fix (aka “One-Click” Fix)</a:t>
            </a:r>
          </a:p>
          <a:p>
            <a:pPr marL="628650" lvl="1" indent="-171450">
              <a:buFont typeface="Arial" panose="020B0604020202020204" pitchFamily="34" charset="0"/>
              <a:buChar char="•"/>
            </a:pPr>
            <a:r>
              <a:rPr lang="en-US" dirty="0"/>
              <a:t>“Easy Button”</a:t>
            </a:r>
          </a:p>
          <a:p>
            <a:pPr marL="628650" lvl="1" indent="-171450">
              <a:buFont typeface="Arial" panose="020B0604020202020204" pitchFamily="34" charset="0"/>
              <a:buChar char="•"/>
            </a:pPr>
            <a:r>
              <a:rPr lang="en-US" dirty="0"/>
              <a:t>If not available, manual remediation steps available as actionable sequence</a:t>
            </a:r>
          </a:p>
          <a:p>
            <a:pPr marL="628650" lvl="1" indent="-171450">
              <a:buFont typeface="Arial" panose="020B0604020202020204" pitchFamily="34" charset="0"/>
              <a:buChar cha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[URL Links]</a:t>
            </a:r>
          </a:p>
          <a:p>
            <a:pPr marL="171450" lvl="0" indent="-171450">
              <a:buFont typeface="Arial" panose="020B0604020202020204" pitchFamily="34" charset="0"/>
              <a:buChar char="•"/>
            </a:pPr>
            <a:r>
              <a:rPr lang="en-US" dirty="0"/>
              <a:t>https://docs.microsoft.com/en-us/azure/security-center/recommendations-reference</a:t>
            </a:r>
          </a:p>
        </p:txBody>
      </p:sp>
      <p:sp>
        <p:nvSpPr>
          <p:cNvPr id="4" name="Slide Number Placeholder 3"/>
          <p:cNvSpPr>
            <a:spLocks noGrp="1"/>
          </p:cNvSpPr>
          <p:nvPr>
            <p:ph type="sldNum" sz="quarter" idx="5"/>
          </p:nvPr>
        </p:nvSpPr>
        <p:spPr/>
        <p:txBody>
          <a:bodyPr/>
          <a:lstStyle/>
          <a:p>
            <a:fld id="{8530193B-564F-4854-8A52-728F3FB19C85}" type="slidenum">
              <a:rPr lang="en-US" noProof="0" smtClean="0"/>
              <a:t>4</a:t>
            </a:fld>
            <a:endParaRPr lang="en-US" noProof="0"/>
          </a:p>
        </p:txBody>
      </p:sp>
    </p:spTree>
    <p:extLst>
      <p:ext uri="{BB962C8B-B14F-4D97-AF65-F5344CB8AC3E}">
        <p14:creationId xmlns:p14="http://schemas.microsoft.com/office/powerpoint/2010/main" val="36479868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b="1" dirty="0"/>
              <a:t>[Andrew]</a:t>
            </a:r>
            <a:endParaRPr lang="en-US" sz="1200" b="0"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5</a:t>
            </a:fld>
            <a:endParaRPr lang="en-US" noProof="0"/>
          </a:p>
        </p:txBody>
      </p:sp>
    </p:spTree>
    <p:extLst>
      <p:ext uri="{BB962C8B-B14F-4D97-AF65-F5344CB8AC3E}">
        <p14:creationId xmlns:p14="http://schemas.microsoft.com/office/powerpoint/2010/main" val="40915652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dirty="0"/>
              <a:t>[Andrew]</a:t>
            </a:r>
            <a:endParaRPr lang="en-US" sz="1200" b="0" dirty="0"/>
          </a:p>
          <a:p>
            <a:pPr marL="171450" indent="-171450">
              <a:buFont typeface="Arial" panose="020B0604020202020204" pitchFamily="34" charset="0"/>
              <a:buChar char="•"/>
            </a:pPr>
            <a:endParaRPr lang="en-US" sz="1200" b="0" dirty="0"/>
          </a:p>
          <a:p>
            <a:pPr marL="171450" indent="-171450">
              <a:buFont typeface="Arial" panose="020B0604020202020204" pitchFamily="34" charset="0"/>
              <a:buChar char="•"/>
            </a:pPr>
            <a:r>
              <a:rPr lang="en-US" sz="1200" b="0" dirty="0"/>
              <a:t>Application Whitelisting Policies</a:t>
            </a:r>
          </a:p>
          <a:p>
            <a:pPr marL="628650" lvl="1" indent="-171450">
              <a:buFont typeface="Arial" panose="020B0604020202020204" pitchFamily="34" charset="0"/>
              <a:buChar char="•"/>
            </a:pPr>
            <a:r>
              <a:rPr lang="en-US" sz="1200" b="0" dirty="0"/>
              <a:t>Building one is time consuming</a:t>
            </a:r>
          </a:p>
          <a:p>
            <a:pPr marL="171450" indent="-171450">
              <a:buFont typeface="Arial" panose="020B0604020202020204" pitchFamily="34" charset="0"/>
              <a:buChar char="•"/>
            </a:pPr>
            <a:endParaRPr lang="en-US" sz="1200" b="0" dirty="0"/>
          </a:p>
          <a:p>
            <a:pPr marL="171450" indent="-171450">
              <a:buFont typeface="Arial" panose="020B0604020202020204" pitchFamily="34" charset="0"/>
              <a:buChar char="•"/>
            </a:pPr>
            <a:r>
              <a:rPr lang="en-US" sz="1200" b="0" dirty="0"/>
              <a:t>Using ML, Takes time to learn and build defense recommendations</a:t>
            </a:r>
          </a:p>
          <a:p>
            <a:pPr marL="171450" indent="-171450">
              <a:buFont typeface="Arial" panose="020B0604020202020204" pitchFamily="34" charset="0"/>
              <a:buChar char="•"/>
            </a:pPr>
            <a:endParaRPr lang="en-US" sz="1200" b="0" dirty="0"/>
          </a:p>
          <a:p>
            <a:pPr marL="171450" indent="-171450">
              <a:buFont typeface="Arial" panose="020B0604020202020204" pitchFamily="34" charset="0"/>
              <a:buChar char="•"/>
            </a:pPr>
            <a:r>
              <a:rPr lang="en-US" sz="1200" b="0" dirty="0"/>
              <a:t>Enable Policies in “Audit” mode</a:t>
            </a:r>
          </a:p>
          <a:p>
            <a:pPr marL="628650" lvl="1" indent="-171450">
              <a:buFont typeface="Arial" panose="020B0604020202020204" pitchFamily="34" charset="0"/>
              <a:buChar char="•"/>
            </a:pPr>
            <a:r>
              <a:rPr lang="en-US" sz="1200" b="0" dirty="0"/>
              <a:t>Take extra steps to output and review audit</a:t>
            </a:r>
          </a:p>
          <a:p>
            <a:pPr marL="628650" lvl="1" indent="-171450">
              <a:buFont typeface="Arial" panose="020B0604020202020204" pitchFamily="34" charset="0"/>
              <a:buChar char="•"/>
            </a:pPr>
            <a:r>
              <a:rPr lang="en-US" sz="1200" b="0" dirty="0"/>
              <a:t>Option to implement Policy “Enforce” effects</a:t>
            </a:r>
          </a:p>
          <a:p>
            <a:pPr marL="171450" indent="-171450">
              <a:buFont typeface="Arial" panose="020B0604020202020204" pitchFamily="34" charset="0"/>
              <a:buChar char="•"/>
            </a:pPr>
            <a:endParaRPr lang="en-US" sz="1200" b="0" dirty="0"/>
          </a:p>
          <a:p>
            <a:pPr marL="171450" indent="-171450">
              <a:buFont typeface="Arial" panose="020B0604020202020204" pitchFamily="34" charset="0"/>
              <a:buChar char="•"/>
            </a:pPr>
            <a:r>
              <a:rPr lang="en-US" sz="1200" b="0" dirty="0"/>
              <a:t>JIT VM Access</a:t>
            </a:r>
          </a:p>
          <a:p>
            <a:pPr marL="628650" lvl="1" indent="-171450">
              <a:buFont typeface="Arial" panose="020B0604020202020204" pitchFamily="34" charset="0"/>
              <a:buChar char="•"/>
            </a:pPr>
            <a:r>
              <a:rPr lang="en-US" sz="1200" b="0" dirty="0"/>
              <a:t>NSG rules</a:t>
            </a:r>
          </a:p>
          <a:p>
            <a:pPr marL="628650" lvl="1" indent="-171450">
              <a:buFont typeface="Arial" panose="020B0604020202020204" pitchFamily="34" charset="0"/>
              <a:buChar char="•"/>
            </a:pPr>
            <a:r>
              <a:rPr lang="en-US" sz="1200" b="0" dirty="0"/>
              <a:t>Different between Azure PIM (JIT) and VM Access JIT</a:t>
            </a:r>
          </a:p>
          <a:p>
            <a:pPr marL="171450" lvl="0" indent="-171450">
              <a:buFont typeface="Arial" panose="020B0604020202020204" pitchFamily="34" charset="0"/>
              <a:buChar char="•"/>
            </a:pPr>
            <a:endParaRPr lang="en-US" sz="1200" b="0" dirty="0"/>
          </a:p>
          <a:p>
            <a:pPr marL="171450" lvl="0" indent="-171450">
              <a:buFont typeface="Arial" panose="020B0604020202020204" pitchFamily="34" charset="0"/>
              <a:buChar char="•"/>
            </a:pPr>
            <a:r>
              <a:rPr lang="en-US" sz="1200" b="0" dirty="0"/>
              <a:t>Network Security Hardening</a:t>
            </a:r>
          </a:p>
          <a:p>
            <a:pPr marL="628650" lvl="1" indent="-171450">
              <a:buFont typeface="Arial" panose="020B0604020202020204" pitchFamily="34" charset="0"/>
              <a:buChar char="•"/>
            </a:pPr>
            <a:r>
              <a:rPr lang="en-US" sz="1200" b="0" dirty="0"/>
              <a:t>Does what again?</a:t>
            </a:r>
          </a:p>
          <a:p>
            <a:pPr marL="628650" lvl="1" indent="-171450">
              <a:buFont typeface="Arial" panose="020B0604020202020204" pitchFamily="34" charset="0"/>
              <a:buChar char="•"/>
            </a:pPr>
            <a:r>
              <a:rPr lang="en-US" sz="1200" b="0" dirty="0"/>
              <a:t>Uses ML over time, then provides recommendations automatically</a:t>
            </a:r>
          </a:p>
          <a:p>
            <a:pPr marL="628650" lvl="1" indent="-171450">
              <a:buFont typeface="Arial" panose="020B0604020202020204" pitchFamily="34" charset="0"/>
              <a:buChar char="•"/>
            </a:pPr>
            <a:r>
              <a:rPr lang="en-US" sz="1200" b="0" dirty="0"/>
              <a:t>No need to use </a:t>
            </a:r>
            <a:r>
              <a:rPr lang="en-US" sz="1200" b="0" dirty="0" err="1"/>
              <a:t>WireShark</a:t>
            </a:r>
            <a:r>
              <a:rPr lang="en-US" sz="1200" b="0" dirty="0"/>
              <a:t> and monitor network traffic</a:t>
            </a:r>
          </a:p>
          <a:p>
            <a:pPr marL="171450" lvl="0" indent="-171450">
              <a:buFont typeface="Arial" panose="020B0604020202020204" pitchFamily="34" charset="0"/>
              <a:buChar char="•"/>
            </a:pPr>
            <a:endParaRPr lang="en-US" sz="1200" b="0" dirty="0"/>
          </a:p>
          <a:p>
            <a:pPr marL="171450" lvl="0" indent="-171450">
              <a:buFont typeface="Arial" panose="020B0604020202020204" pitchFamily="34" charset="0"/>
              <a:buChar char="•"/>
            </a:pPr>
            <a:r>
              <a:rPr lang="en-US" sz="1200" b="0" dirty="0"/>
              <a:t>Security Incidents and alerting</a:t>
            </a:r>
          </a:p>
          <a:p>
            <a:pPr marL="628650" lvl="1" indent="-171450">
              <a:buFont typeface="Arial" panose="020B0604020202020204" pitchFamily="34" charset="0"/>
              <a:buChar char="•"/>
            </a:pPr>
            <a:endParaRPr lang="en-US" sz="1200" b="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[URL Links]</a:t>
            </a:r>
          </a:p>
          <a:p>
            <a:pPr marL="457200" lvl="1" indent="0">
              <a:buFont typeface="Arial" panose="020B0604020202020204" pitchFamily="34" charset="0"/>
              <a:buNone/>
            </a:pPr>
            <a:endParaRPr lang="en-US" sz="1200" b="0"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6</a:t>
            </a:fld>
            <a:endParaRPr lang="en-US" noProof="0"/>
          </a:p>
        </p:txBody>
      </p:sp>
    </p:spTree>
    <p:extLst>
      <p:ext uri="{BB962C8B-B14F-4D97-AF65-F5344CB8AC3E}">
        <p14:creationId xmlns:p14="http://schemas.microsoft.com/office/powerpoint/2010/main" val="33425546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eaLnBrk="1" fontAlgn="auto" hangingPunct="1">
              <a:spcAft>
                <a:spcPts val="0"/>
              </a:spcAft>
              <a:buFont typeface="Arial" panose="020B0604020202020204" pitchFamily="34" charset="0"/>
              <a:buNone/>
              <a:defRPr/>
            </a:pPr>
            <a:r>
              <a:rPr lang="en-US" b="1" dirty="0"/>
              <a:t>[Peter]</a:t>
            </a:r>
          </a:p>
          <a:p>
            <a:pPr marL="0" indent="0" eaLnBrk="1" fontAlgn="auto" hangingPunct="1">
              <a:spcAft>
                <a:spcPts val="0"/>
              </a:spcAft>
              <a:buFont typeface="Arial" panose="020B0604020202020204" pitchFamily="34" charset="0"/>
              <a:buNone/>
              <a:defRPr/>
            </a:pPr>
            <a:endParaRPr lang="en-US" dirty="0"/>
          </a:p>
          <a:p>
            <a:pPr marL="0" indent="0" eaLnBrk="1" fontAlgn="auto" hangingPunct="1">
              <a:spcAft>
                <a:spcPts val="0"/>
              </a:spcAft>
              <a:buFont typeface="Arial" panose="020B0604020202020204" pitchFamily="34" charset="0"/>
              <a:buNone/>
              <a:defRPr/>
            </a:pPr>
            <a:endParaRPr lang="en-US" dirty="0"/>
          </a:p>
          <a:p>
            <a:pPr marL="285750" indent="-285750">
              <a:buFont typeface="Arial" panose="020B0604020202020204" pitchFamily="34" charset="0"/>
              <a:buChar char="•"/>
            </a:pPr>
            <a:r>
              <a:rPr lang="en-US" b="0" dirty="0"/>
              <a:t>Tech Community (what is out there and how can I learn)</a:t>
            </a:r>
          </a:p>
          <a:p>
            <a:pPr marL="285750" indent="-285750">
              <a:buFont typeface="Arial" panose="020B0604020202020204" pitchFamily="34" charset="0"/>
              <a:buChar char="•"/>
            </a:pPr>
            <a:endParaRPr lang="en-US" b="0" dirty="0"/>
          </a:p>
          <a:p>
            <a:pPr marL="285750" indent="-285750">
              <a:buFont typeface="Arial" panose="020B0604020202020204" pitchFamily="34" charset="0"/>
              <a:buChar char="•"/>
            </a:pPr>
            <a:r>
              <a:rPr lang="en-US" b="0" dirty="0"/>
              <a:t>What if I didn’t have a SIEM in current Cyber Security landscape</a:t>
            </a:r>
          </a:p>
          <a:p>
            <a:pPr marL="285750" indent="-285750">
              <a:buFont typeface="Arial" panose="020B0604020202020204" pitchFamily="34" charset="0"/>
              <a:buChar char="•"/>
            </a:pPr>
            <a:endParaRPr lang="en-US" b="0" dirty="0"/>
          </a:p>
          <a:p>
            <a:pPr marL="285750" indent="-285750">
              <a:buFont typeface="Arial" panose="020B0604020202020204" pitchFamily="34" charset="0"/>
              <a:buChar char="•"/>
            </a:pPr>
            <a:r>
              <a:rPr lang="en-US" b="0" dirty="0"/>
              <a:t>Data Connectors</a:t>
            </a:r>
          </a:p>
          <a:p>
            <a:pPr marL="285750" indent="-285750">
              <a:buFont typeface="Arial" panose="020B0604020202020204" pitchFamily="34" charset="0"/>
              <a:buChar char="•"/>
            </a:pPr>
            <a:endParaRPr lang="en-US" b="0" dirty="0"/>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a:t>Workbooks (Log Analytics Viz)</a:t>
            </a:r>
          </a:p>
          <a:p>
            <a:pPr marL="285750" indent="-285750">
              <a:buFont typeface="Arial" panose="020B0604020202020204" pitchFamily="34" charset="0"/>
              <a:buChar char="•"/>
            </a:pPr>
            <a:endParaRPr lang="en-US" b="0" dirty="0"/>
          </a:p>
          <a:p>
            <a:pPr marL="285750" indent="-285750">
              <a:buFont typeface="Arial" panose="020B0604020202020204" pitchFamily="34" charset="0"/>
              <a:buChar char="•"/>
            </a:pPr>
            <a:r>
              <a:rPr lang="en-US" b="0" dirty="0"/>
              <a:t>Analytics</a:t>
            </a:r>
          </a:p>
          <a:p>
            <a:pPr marL="285750" indent="-285750">
              <a:buFont typeface="Arial" panose="020B0604020202020204" pitchFamily="34" charset="0"/>
              <a:buChar char="•"/>
            </a:pPr>
            <a:endParaRPr lang="en-US" b="0" dirty="0"/>
          </a:p>
          <a:p>
            <a:pPr marL="285750" indent="-285750">
              <a:buFont typeface="Arial" panose="020B0604020202020204" pitchFamily="34" charset="0"/>
              <a:buChar char="•"/>
            </a:pPr>
            <a:r>
              <a:rPr lang="en-US" b="0" dirty="0"/>
              <a:t>Incident Management</a:t>
            </a:r>
          </a:p>
          <a:p>
            <a:pPr marL="285750" indent="-285750">
              <a:buFont typeface="Arial" panose="020B0604020202020204" pitchFamily="34" charset="0"/>
              <a:buChar char="•"/>
            </a:pPr>
            <a:endParaRPr lang="en-US" b="0" dirty="0"/>
          </a:p>
          <a:p>
            <a:pPr marL="285750" indent="-285750">
              <a:buFont typeface="Arial" panose="020B0604020202020204" pitchFamily="34" charset="0"/>
              <a:buChar char="•"/>
            </a:pPr>
            <a:r>
              <a:rPr lang="en-US" b="0" dirty="0"/>
              <a:t>Playbooks (Automation via Logic Apps to improve SOC posture)</a:t>
            </a:r>
          </a:p>
          <a:p>
            <a:pPr marL="0" indent="0" eaLnBrk="1" fontAlgn="auto" hangingPunct="1">
              <a:spcAft>
                <a:spcPts val="0"/>
              </a:spcAft>
              <a:buFont typeface="Arial" panose="020B0604020202020204" pitchFamily="34" charset="0"/>
              <a:buNone/>
              <a:defRPr/>
            </a:pPr>
            <a:endParaRPr lang="en-US" dirty="0"/>
          </a:p>
          <a:p>
            <a:pPr marL="0" indent="0" eaLnBrk="1" fontAlgn="auto" hangingPunct="1">
              <a:spcAft>
                <a:spcPts val="0"/>
              </a:spcAft>
              <a:buFont typeface="Arial" panose="020B0604020202020204" pitchFamily="34" charset="0"/>
              <a:buNone/>
              <a:defRPr/>
            </a:pPr>
            <a:endParaRPr lang="en-US" dirty="0"/>
          </a:p>
          <a:p>
            <a:pPr marL="0" indent="0" eaLnBrk="1" fontAlgn="auto" hangingPunct="1">
              <a:spcAft>
                <a:spcPts val="0"/>
              </a:spcAft>
              <a:buFont typeface="Arial" panose="020B0604020202020204" pitchFamily="34" charset="0"/>
              <a:buNone/>
              <a:defRPr/>
            </a:pPr>
            <a:r>
              <a:rPr lang="en-US" dirty="0"/>
              <a:t>Ref URL:</a:t>
            </a:r>
          </a:p>
          <a:p>
            <a:pPr marL="0" indent="0" eaLnBrk="1" fontAlgn="auto" hangingPunct="1">
              <a:spcAft>
                <a:spcPts val="0"/>
              </a:spcAft>
              <a:buFont typeface="Arial" panose="020B0604020202020204" pitchFamily="34" charset="0"/>
              <a:buNone/>
              <a:defRPr/>
            </a:pPr>
            <a:endParaRPr lang="en-US" dirty="0"/>
          </a:p>
          <a:p>
            <a:pPr marL="171450" indent="-171450" eaLnBrk="1" fontAlgn="auto" hangingPunct="1">
              <a:spcAft>
                <a:spcPts val="0"/>
              </a:spcAft>
              <a:buFont typeface="Arial" panose="020B0604020202020204" pitchFamily="34" charset="0"/>
              <a:buChar char="•"/>
              <a:defRPr/>
            </a:pPr>
            <a:r>
              <a:rPr lang="en-US" dirty="0">
                <a:hlinkClick r:id="rId3"/>
              </a:rPr>
              <a:t>https://techcommunity.microsoft.com/t5/security-privacy-compliance/join-our-security-community/m-p/927847</a:t>
            </a: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hlinkClick r:id="rId4"/>
              </a:rPr>
              <a:t>https://techcommunity.microsoft.com/t5/azure-sentinel/best-practices-for-designing-an-azure-sentinel-or-azure-security/ba-p/832574</a:t>
            </a:r>
            <a:endParaRPr lang="en-US" dirty="0"/>
          </a:p>
          <a:p>
            <a:pPr marL="171450" indent="-171450" eaLnBrk="1" fontAlgn="auto" hangingPunct="1">
              <a:spcAft>
                <a:spcPts val="0"/>
              </a:spcAft>
              <a:buFont typeface="Arial" panose="020B0604020202020204" pitchFamily="34" charset="0"/>
              <a:buChar char="•"/>
              <a:defRPr/>
            </a:pPr>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7</a:t>
            </a:fld>
            <a:endParaRPr lang="en-US" noProof="0"/>
          </a:p>
        </p:txBody>
      </p:sp>
    </p:spTree>
    <p:extLst>
      <p:ext uri="{BB962C8B-B14F-4D97-AF65-F5344CB8AC3E}">
        <p14:creationId xmlns:p14="http://schemas.microsoft.com/office/powerpoint/2010/main" val="41166563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[Andrew]</a:t>
            </a:r>
          </a:p>
          <a:p>
            <a:endParaRPr lang="en-US" dirty="0"/>
          </a:p>
          <a:p>
            <a:r>
              <a:rPr lang="en-US" dirty="0"/>
              <a:t>Image Ref: </a:t>
            </a:r>
            <a:r>
              <a:rPr lang="en-US" i="1" dirty="0"/>
              <a:t>Microsoft Azure Sentinel – Planning and implementing Microsoft’s cloud-native SIEM solution by Yuri Diogenes, Nicholas </a:t>
            </a:r>
            <a:r>
              <a:rPr lang="en-US" i="1" dirty="0" err="1"/>
              <a:t>DiCola</a:t>
            </a:r>
            <a:r>
              <a:rPr lang="en-US" i="1" dirty="0"/>
              <a:t> and Jonathan Trull</a:t>
            </a:r>
          </a:p>
        </p:txBody>
      </p:sp>
      <p:sp>
        <p:nvSpPr>
          <p:cNvPr id="4" name="Slide Number Placeholder 3"/>
          <p:cNvSpPr>
            <a:spLocks noGrp="1"/>
          </p:cNvSpPr>
          <p:nvPr>
            <p:ph type="sldNum" sz="quarter" idx="5"/>
          </p:nvPr>
        </p:nvSpPr>
        <p:spPr/>
        <p:txBody>
          <a:bodyPr/>
          <a:lstStyle/>
          <a:p>
            <a:fld id="{8530193B-564F-4854-8A52-728F3FB19C85}" type="slidenum">
              <a:rPr lang="en-US" noProof="0" smtClean="0"/>
              <a:t>8</a:t>
            </a:fld>
            <a:endParaRPr lang="en-US" noProof="0"/>
          </a:p>
        </p:txBody>
      </p:sp>
    </p:spTree>
    <p:extLst>
      <p:ext uri="{BB962C8B-B14F-4D97-AF65-F5344CB8AC3E}">
        <p14:creationId xmlns:p14="http://schemas.microsoft.com/office/powerpoint/2010/main" val="38113664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dirty="0"/>
              <a:t>[Andrew]</a:t>
            </a:r>
          </a:p>
          <a:p>
            <a:pPr marL="171450" indent="-171450">
              <a:buFont typeface="Arial" panose="020B0604020202020204" pitchFamily="34" charset="0"/>
              <a:buChar char="•"/>
            </a:pPr>
            <a:endParaRPr lang="en-US" b="1" dirty="0"/>
          </a:p>
          <a:p>
            <a:pPr marL="171450" indent="-171450">
              <a:buFont typeface="Arial" panose="020B0604020202020204" pitchFamily="34" charset="0"/>
              <a:buChar char="•"/>
            </a:pPr>
            <a:r>
              <a:rPr lang="en-US" b="1" dirty="0"/>
              <a:t>Collect data at cloud scale</a:t>
            </a:r>
            <a:r>
              <a:rPr lang="en-US" dirty="0"/>
              <a:t> across all users, devices, applications, and infrastructure, both on-premises and in multiple clouds. </a:t>
            </a:r>
          </a:p>
          <a:p>
            <a:pPr marL="0" indent="0">
              <a:buFont typeface="Arial" panose="020B0604020202020204" pitchFamily="34" charset="0"/>
              <a:buNone/>
            </a:pPr>
            <a:endParaRPr lang="en-US" dirty="0"/>
          </a:p>
          <a:p>
            <a:pPr marL="171450" indent="-171450">
              <a:buFont typeface="Arial" panose="020B0604020202020204" pitchFamily="34" charset="0"/>
              <a:buChar char="•"/>
            </a:pPr>
            <a:r>
              <a:rPr lang="en-US" b="1" dirty="0"/>
              <a:t>Detect previously undetected threats</a:t>
            </a:r>
            <a:r>
              <a:rPr lang="en-US" dirty="0"/>
              <a:t>, and minimize false positives using Microsoft's analytics and unparalleled threat intelligence. </a:t>
            </a:r>
          </a:p>
          <a:p>
            <a:pPr marL="0" indent="0">
              <a:buFont typeface="Arial" panose="020B0604020202020204" pitchFamily="34" charset="0"/>
              <a:buNone/>
            </a:pPr>
            <a:endParaRPr lang="en-US" dirty="0"/>
          </a:p>
          <a:p>
            <a:pPr marL="171450" indent="-171450">
              <a:buFont typeface="Arial" panose="020B0604020202020204" pitchFamily="34" charset="0"/>
              <a:buChar char="•"/>
            </a:pPr>
            <a:r>
              <a:rPr lang="en-US" b="1" dirty="0"/>
              <a:t>Investigate threats with artificial intelligence</a:t>
            </a:r>
            <a:r>
              <a:rPr lang="en-US" dirty="0"/>
              <a:t>, and hunt for suspicious activities at scale, tapping into years of cyber security work at Microsoft. </a:t>
            </a:r>
          </a:p>
          <a:p>
            <a:pPr marL="0" indent="0">
              <a:buFont typeface="Arial" panose="020B0604020202020204" pitchFamily="34" charset="0"/>
              <a:buNone/>
            </a:pPr>
            <a:endParaRPr lang="en-US" dirty="0"/>
          </a:p>
          <a:p>
            <a:pPr marL="171450" indent="-171450">
              <a:buFont typeface="Arial" panose="020B0604020202020204" pitchFamily="34" charset="0"/>
              <a:buChar char="•"/>
            </a:pPr>
            <a:r>
              <a:rPr lang="en-US" b="1" dirty="0"/>
              <a:t>Respond to incidents rapidly</a:t>
            </a:r>
            <a:r>
              <a:rPr lang="en-US" dirty="0"/>
              <a:t> with built-in orchestration and automation of common tasks.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Ref URL</a:t>
            </a:r>
          </a:p>
          <a:p>
            <a:pPr marL="171450" indent="-171450">
              <a:buFont typeface="Arial" panose="020B0604020202020204" pitchFamily="34" charset="0"/>
              <a:buChar char="•"/>
            </a:pPr>
            <a:r>
              <a:rPr lang="en-US" dirty="0">
                <a:hlinkClick r:id="rId3"/>
              </a:rPr>
              <a:t>https://docs.microsoft.com/en-us/azure/sentinel/overview</a:t>
            </a:r>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9</a:t>
            </a:fld>
            <a:endParaRPr lang="en-US" noProof="0"/>
          </a:p>
        </p:txBody>
      </p:sp>
    </p:spTree>
    <p:extLst>
      <p:ext uri="{BB962C8B-B14F-4D97-AF65-F5344CB8AC3E}">
        <p14:creationId xmlns:p14="http://schemas.microsoft.com/office/powerpoint/2010/main" val="2718772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[Andrew]</a:t>
            </a:r>
          </a:p>
          <a:p>
            <a:endParaRPr lang="en-US" dirty="0"/>
          </a:p>
          <a:p>
            <a:r>
              <a:rPr lang="en-US" dirty="0"/>
              <a:t>Ref URL:</a:t>
            </a:r>
          </a:p>
          <a:p>
            <a:pPr marL="171450" indent="-171450">
              <a:buFont typeface="Arial" panose="020B0604020202020204" pitchFamily="34" charset="0"/>
              <a:buChar char="•"/>
            </a:pPr>
            <a:r>
              <a:rPr lang="en-US" dirty="0">
                <a:hlinkClick r:id="rId3"/>
              </a:rPr>
              <a:t>https://www.microsoft.com/security/blog/2020/02/20/azure-sentinel-uncovers-real-threats-hidden-billions-low-fidelity-signals/</a:t>
            </a:r>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10</a:t>
            </a:fld>
            <a:endParaRPr lang="en-US" noProof="0"/>
          </a:p>
        </p:txBody>
      </p:sp>
    </p:spTree>
    <p:extLst>
      <p:ext uri="{BB962C8B-B14F-4D97-AF65-F5344CB8AC3E}">
        <p14:creationId xmlns:p14="http://schemas.microsoft.com/office/powerpoint/2010/main" val="15564674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Sub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5" name="Subtitle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6" name="Slide Number Placeholder 5">
            <a:extLst>
              <a:ext uri="{FF2B5EF4-FFF2-40B4-BE49-F238E27FC236}">
                <a16:creationId xmlns:a16="http://schemas.microsoft.com/office/drawing/2014/main" id="{7A47F3D0-41FC-4430-9F9E-1F78A18D65FE}"/>
              </a:ext>
            </a:extLst>
          </p:cNvPr>
          <p:cNvSpPr>
            <a:spLocks noGrp="1"/>
          </p:cNvSpPr>
          <p:nvPr>
            <p:ph type="sldNum" sz="quarter" idx="33"/>
          </p:nvPr>
        </p:nvSpPr>
        <p:spPr/>
        <p:txBody>
          <a:bodyPr/>
          <a:lstStyle/>
          <a:p>
            <a:fld id="{19B51A1E-902D-48AF-9020-955120F399B6}" type="slidenum">
              <a:rPr lang="en-US" noProof="0" smtClean="0"/>
              <a:pPr/>
              <a:t>‹#›</a:t>
            </a:fld>
            <a:endParaRPr lang="en-US" noProof="0"/>
          </a:p>
        </p:txBody>
      </p:sp>
      <p:sp>
        <p:nvSpPr>
          <p:cNvPr id="7" name="Footer Placeholder 6">
            <a:extLst>
              <a:ext uri="{FF2B5EF4-FFF2-40B4-BE49-F238E27FC236}">
                <a16:creationId xmlns:a16="http://schemas.microsoft.com/office/drawing/2014/main" id="{2ED798F6-1F12-46CE-9AFD-CC66555A191D}"/>
              </a:ext>
            </a:extLst>
          </p:cNvPr>
          <p:cNvSpPr>
            <a:spLocks noGrp="1"/>
          </p:cNvSpPr>
          <p:nvPr>
            <p:ph type="ftr" sz="quarter" idx="34"/>
          </p:nvPr>
        </p:nvSpPr>
        <p:spPr/>
        <p:txBody>
          <a:bodyPr/>
          <a:lstStyle/>
          <a:p>
            <a:r>
              <a:rPr lang="en-US" noProof="0"/>
              <a:t>Add a footer</a:t>
            </a:r>
          </a:p>
        </p:txBody>
      </p:sp>
    </p:spTree>
    <p:extLst>
      <p:ext uri="{BB962C8B-B14F-4D97-AF65-F5344CB8AC3E}">
        <p14:creationId xmlns:p14="http://schemas.microsoft.com/office/powerpoint/2010/main" val="1505855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hank You Slide">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D31C544-1372-4B34-8149-B6058B8CC577}"/>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4" name="Rectangle 13">
            <a:extLst>
              <a:ext uri="{FF2B5EF4-FFF2-40B4-BE49-F238E27FC236}">
                <a16:creationId xmlns:a16="http://schemas.microsoft.com/office/drawing/2014/main" id="{7B2598CA-3443-4098-80E7-1F16DC9A13CC}"/>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2" name="Picture Placeholder 11">
            <a:extLst>
              <a:ext uri="{FF2B5EF4-FFF2-40B4-BE49-F238E27FC236}">
                <a16:creationId xmlns:a16="http://schemas.microsoft.com/office/drawing/2014/main" id="{BE421EAA-68E8-4AED-BA2F-01A6AC66859D}"/>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a:t>Insert or Drag &amp; Drop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834640"/>
            <a:ext cx="4459766" cy="2720356"/>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Thank You</a:t>
            </a:r>
          </a:p>
        </p:txBody>
      </p:sp>
      <p:sp>
        <p:nvSpPr>
          <p:cNvPr id="7" name="Text Placeholder 5">
            <a:extLst>
              <a:ext uri="{FF2B5EF4-FFF2-40B4-BE49-F238E27FC236}">
                <a16:creationId xmlns:a16="http://schemas.microsoft.com/office/drawing/2014/main" id="{D907C852-B0E0-4C2E-88CE-B543605961EE}"/>
              </a:ext>
            </a:extLst>
          </p:cNvPr>
          <p:cNvSpPr>
            <a:spLocks noGrp="1"/>
          </p:cNvSpPr>
          <p:nvPr>
            <p:ph type="body" sz="quarter" idx="15" hasCustomPrompt="1"/>
          </p:nvPr>
        </p:nvSpPr>
        <p:spPr>
          <a:xfrm>
            <a:off x="8034849" y="3859066"/>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Full Name</a:t>
            </a:r>
          </a:p>
        </p:txBody>
      </p:sp>
      <p:sp>
        <p:nvSpPr>
          <p:cNvPr id="8" name="Text Placeholder 6">
            <a:extLst>
              <a:ext uri="{FF2B5EF4-FFF2-40B4-BE49-F238E27FC236}">
                <a16:creationId xmlns:a16="http://schemas.microsoft.com/office/drawing/2014/main" id="{D84C0BEF-F601-4B10-8AEE-4859FE996B34}"/>
              </a:ext>
            </a:extLst>
          </p:cNvPr>
          <p:cNvSpPr>
            <a:spLocks noGrp="1"/>
          </p:cNvSpPr>
          <p:nvPr>
            <p:ph type="body" sz="quarter" idx="16" hasCustomPrompt="1"/>
          </p:nvPr>
        </p:nvSpPr>
        <p:spPr>
          <a:xfrm>
            <a:off x="8034849" y="4220189"/>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 Number</a:t>
            </a:r>
          </a:p>
        </p:txBody>
      </p:sp>
      <p:sp>
        <p:nvSpPr>
          <p:cNvPr id="9" name="Text Placeholder 7">
            <a:extLst>
              <a:ext uri="{FF2B5EF4-FFF2-40B4-BE49-F238E27FC236}">
                <a16:creationId xmlns:a16="http://schemas.microsoft.com/office/drawing/2014/main" id="{83A6EF9B-EF2F-4949-9CC4-C16BF8DC85A0}"/>
              </a:ext>
            </a:extLst>
          </p:cNvPr>
          <p:cNvSpPr>
            <a:spLocks noGrp="1"/>
          </p:cNvSpPr>
          <p:nvPr>
            <p:ph type="body" sz="quarter" idx="17" hasCustomPrompt="1"/>
          </p:nvPr>
        </p:nvSpPr>
        <p:spPr>
          <a:xfrm>
            <a:off x="8034849" y="4581312"/>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Email or Social Media Handle</a:t>
            </a:r>
          </a:p>
        </p:txBody>
      </p:sp>
      <p:sp>
        <p:nvSpPr>
          <p:cNvPr id="10" name="Text Placeholder 8">
            <a:extLst>
              <a:ext uri="{FF2B5EF4-FFF2-40B4-BE49-F238E27FC236}">
                <a16:creationId xmlns:a16="http://schemas.microsoft.com/office/drawing/2014/main" id="{BE8CA170-9CA9-448E-B07A-E01AB84F7FD3}"/>
              </a:ext>
            </a:extLst>
          </p:cNvPr>
          <p:cNvSpPr>
            <a:spLocks noGrp="1"/>
          </p:cNvSpPr>
          <p:nvPr>
            <p:ph type="body" sz="quarter" idx="18" hasCustomPrompt="1"/>
          </p:nvPr>
        </p:nvSpPr>
        <p:spPr>
          <a:xfrm>
            <a:off x="8034849" y="4942435"/>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Company Website</a:t>
            </a:r>
          </a:p>
        </p:txBody>
      </p:sp>
    </p:spTree>
    <p:extLst>
      <p:ext uri="{BB962C8B-B14F-4D97-AF65-F5344CB8AC3E}">
        <p14:creationId xmlns:p14="http://schemas.microsoft.com/office/powerpoint/2010/main" val="1632891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9" name="Subtitle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US" noProof="0"/>
              <a:t>Add a footer</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US" noProof="0" smtClean="0"/>
              <a:pPr/>
              <a:t>‹#›</a:t>
            </a:fld>
            <a:endParaRPr lang="en-US" noProof="0"/>
          </a:p>
        </p:txBody>
      </p:sp>
      <p:sp>
        <p:nvSpPr>
          <p:cNvPr id="10" name="Content Placeholder 2">
            <a:extLst>
              <a:ext uri="{FF2B5EF4-FFF2-40B4-BE49-F238E27FC236}">
                <a16:creationId xmlns:a16="http://schemas.microsoft.com/office/drawing/2014/main" id="{AFA90A43-BEC4-4B20-96E2-797B03FB82F2}"/>
              </a:ext>
            </a:extLst>
          </p:cNvPr>
          <p:cNvSpPr>
            <a:spLocks noGrp="1"/>
          </p:cNvSpPr>
          <p:nvPr>
            <p:ph idx="33"/>
          </p:nvPr>
        </p:nvSpPr>
        <p:spPr>
          <a:xfrm>
            <a:off x="430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Content Placeholder 2">
            <a:extLst>
              <a:ext uri="{FF2B5EF4-FFF2-40B4-BE49-F238E27FC236}">
                <a16:creationId xmlns:a16="http://schemas.microsoft.com/office/drawing/2014/main" id="{8A2C2023-6C37-4611-ACAF-5F2060202836}"/>
              </a:ext>
            </a:extLst>
          </p:cNvPr>
          <p:cNvSpPr>
            <a:spLocks noGrp="1"/>
          </p:cNvSpPr>
          <p:nvPr>
            <p:ph idx="34"/>
          </p:nvPr>
        </p:nvSpPr>
        <p:spPr>
          <a:xfrm>
            <a:off x="817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54388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10" name="Subtitle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216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512000"/>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512000"/>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507535"/>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507535"/>
            <a:ext cx="2160588" cy="468371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US" noProof="0"/>
              <a:t>Add a footer</a:t>
            </a:r>
          </a:p>
        </p:txBody>
      </p:sp>
      <p:sp>
        <p:nvSpPr>
          <p:cNvPr id="6" name="Slide Number Placeholder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a:lstStyle/>
          <a:p>
            <a:fld id="{19B51A1E-902D-48AF-9020-955120F399B6}" type="slidenum">
              <a:rPr lang="en-US" noProof="0" smtClean="0"/>
              <a:pPr/>
              <a:t>‹#›</a:t>
            </a:fld>
            <a:endParaRPr lang="en-US" noProof="0"/>
          </a:p>
        </p:txBody>
      </p:sp>
    </p:spTree>
    <p:extLst>
      <p:ext uri="{BB962C8B-B14F-4D97-AF65-F5344CB8AC3E}">
        <p14:creationId xmlns:p14="http://schemas.microsoft.com/office/powerpoint/2010/main" val="9748372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Freeform 5">
            <a:extLst>
              <a:ext uri="{FF2B5EF4-FFF2-40B4-BE49-F238E27FC236}">
                <a16:creationId xmlns:a16="http://schemas.microsoft.com/office/drawing/2014/main" id="{206C51E8-C5C0-4672-B456-F44C69B074DB}"/>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6" name="Freeform 5">
            <a:extLst>
              <a:ext uri="{FF2B5EF4-FFF2-40B4-BE49-F238E27FC236}">
                <a16:creationId xmlns:a16="http://schemas.microsoft.com/office/drawing/2014/main" id="{9DE9AE8C-7574-4D45-B521-6B18054DA7C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7" name="Freeform 5">
            <a:extLst>
              <a:ext uri="{FF2B5EF4-FFF2-40B4-BE49-F238E27FC236}">
                <a16:creationId xmlns:a16="http://schemas.microsoft.com/office/drawing/2014/main" id="{EF240172-5930-4717-A0CD-A151075277D6}"/>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8" name="Freeform 5">
            <a:extLst>
              <a:ext uri="{FF2B5EF4-FFF2-40B4-BE49-F238E27FC236}">
                <a16:creationId xmlns:a16="http://schemas.microsoft.com/office/drawing/2014/main" id="{7B4A83CE-8643-4697-94A9-C9F587F46E23}"/>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9" name="Freeform 5">
            <a:extLst>
              <a:ext uri="{FF2B5EF4-FFF2-40B4-BE49-F238E27FC236}">
                <a16:creationId xmlns:a16="http://schemas.microsoft.com/office/drawing/2014/main" id="{B0A765A5-BBCE-405E-A4B3-80A660118E84}"/>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1130300" y="52504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20836569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Freeform 5">
            <a:extLst>
              <a:ext uri="{FF2B5EF4-FFF2-40B4-BE49-F238E27FC236}">
                <a16:creationId xmlns:a16="http://schemas.microsoft.com/office/drawing/2014/main" id="{12B8F0DB-CC25-4CE9-A68E-CAA2FD986AF3}"/>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8" name="Freeform 5">
            <a:extLst>
              <a:ext uri="{FF2B5EF4-FFF2-40B4-BE49-F238E27FC236}">
                <a16:creationId xmlns:a16="http://schemas.microsoft.com/office/drawing/2014/main" id="{8A058973-2DC9-4087-9D57-F1D779F56CC2}"/>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9" name="Freeform 5">
            <a:extLst>
              <a:ext uri="{FF2B5EF4-FFF2-40B4-BE49-F238E27FC236}">
                <a16:creationId xmlns:a16="http://schemas.microsoft.com/office/drawing/2014/main" id="{B641062D-3CD4-49D1-A621-331E29333406}"/>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0" name="Freeform 5">
            <a:extLst>
              <a:ext uri="{FF2B5EF4-FFF2-40B4-BE49-F238E27FC236}">
                <a16:creationId xmlns:a16="http://schemas.microsoft.com/office/drawing/2014/main" id="{9F2C1E7C-A088-4772-84B3-15309BEADF7D}"/>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1" name="Freeform 5">
            <a:extLst>
              <a:ext uri="{FF2B5EF4-FFF2-40B4-BE49-F238E27FC236}">
                <a16:creationId xmlns:a16="http://schemas.microsoft.com/office/drawing/2014/main" id="{CA52278A-6924-4F97-A196-AE30D3DACB7A}"/>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Click to edit 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4048124" y="3795246"/>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4" name="Footer Placeholder 3">
            <a:extLst>
              <a:ext uri="{FF2B5EF4-FFF2-40B4-BE49-F238E27FC236}">
                <a16:creationId xmlns:a16="http://schemas.microsoft.com/office/drawing/2014/main" id="{734B1E83-6080-4D35-A216-8E5C399023B2}"/>
              </a:ext>
            </a:extLst>
          </p:cNvPr>
          <p:cNvSpPr>
            <a:spLocks noGrp="1"/>
          </p:cNvSpPr>
          <p:nvPr>
            <p:ph type="ftr" sz="quarter" idx="11"/>
          </p:nvPr>
        </p:nvSpPr>
        <p:spPr/>
        <p:txBody>
          <a:bodyPr/>
          <a:lstStyle/>
          <a:p>
            <a:r>
              <a:rPr lang="en-US" noProof="0"/>
              <a:t>Add a footer</a:t>
            </a:r>
          </a:p>
        </p:txBody>
      </p:sp>
      <p:sp>
        <p:nvSpPr>
          <p:cNvPr id="5" name="Slide Number Placeholder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a:lstStyle/>
          <a:p>
            <a:fld id="{19B51A1E-902D-48AF-9020-955120F399B6}" type="slidenum">
              <a:rPr lang="en-US" noProof="0" smtClean="0"/>
              <a:pPr/>
              <a:t>‹#›</a:t>
            </a:fld>
            <a:endParaRPr lang="en-US" noProof="0"/>
          </a:p>
        </p:txBody>
      </p:sp>
    </p:spTree>
    <p:extLst>
      <p:ext uri="{BB962C8B-B14F-4D97-AF65-F5344CB8AC3E}">
        <p14:creationId xmlns:p14="http://schemas.microsoft.com/office/powerpoint/2010/main" val="16031296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Freeform 5">
            <a:extLst>
              <a:ext uri="{FF2B5EF4-FFF2-40B4-BE49-F238E27FC236}">
                <a16:creationId xmlns:a16="http://schemas.microsoft.com/office/drawing/2014/main" id="{8663BD7B-5136-47ED-BE0A-C6C2F5622BDC}"/>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9" name="Freeform 5">
            <a:extLst>
              <a:ext uri="{FF2B5EF4-FFF2-40B4-BE49-F238E27FC236}">
                <a16:creationId xmlns:a16="http://schemas.microsoft.com/office/drawing/2014/main" id="{6ABA22C7-C35B-4EC0-B7CE-54F9EEFCB71D}"/>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0" name="Freeform 5">
            <a:extLst>
              <a:ext uri="{FF2B5EF4-FFF2-40B4-BE49-F238E27FC236}">
                <a16:creationId xmlns:a16="http://schemas.microsoft.com/office/drawing/2014/main" id="{6DAE4BC9-9CFF-4522-8216-651498F7A167}"/>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1" name="Freeform 5">
            <a:extLst>
              <a:ext uri="{FF2B5EF4-FFF2-40B4-BE49-F238E27FC236}">
                <a16:creationId xmlns:a16="http://schemas.microsoft.com/office/drawing/2014/main" id="{8E822AA0-FB3E-4051-AA1F-F51204BA02A9}"/>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2" name="Freeform 5">
            <a:extLst>
              <a:ext uri="{FF2B5EF4-FFF2-40B4-BE49-F238E27FC236}">
                <a16:creationId xmlns:a16="http://schemas.microsoft.com/office/drawing/2014/main" id="{3445288A-D169-4374-BCFD-917DD04B2B1E}"/>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noProof="0"/>
              <a:t>Add a footer</a:t>
            </a:r>
          </a:p>
        </p:txBody>
      </p:sp>
      <p:sp>
        <p:nvSpPr>
          <p:cNvPr id="5" name="Slide Number Placeholder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a:lstStyle/>
          <a:p>
            <a:fld id="{19B51A1E-902D-48AF-9020-955120F399B6}" type="slidenum">
              <a:rPr lang="en-US" noProof="0" smtClean="0"/>
              <a:pPr/>
              <a:t>‹#›</a:t>
            </a:fld>
            <a:endParaRPr lang="en-US" noProof="0"/>
          </a:p>
        </p:txBody>
      </p:sp>
    </p:spTree>
    <p:extLst>
      <p:ext uri="{BB962C8B-B14F-4D97-AF65-F5344CB8AC3E}">
        <p14:creationId xmlns:p14="http://schemas.microsoft.com/office/powerpoint/2010/main" val="17345016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B4B833F7-7F09-42C1-81DA-97CA9530D528}"/>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1" name="Freeform 5">
            <a:extLst>
              <a:ext uri="{FF2B5EF4-FFF2-40B4-BE49-F238E27FC236}">
                <a16:creationId xmlns:a16="http://schemas.microsoft.com/office/drawing/2014/main" id="{F4AA9899-9E92-41B5-AFEF-5F6EAB9782D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2" name="Freeform 5">
            <a:extLst>
              <a:ext uri="{FF2B5EF4-FFF2-40B4-BE49-F238E27FC236}">
                <a16:creationId xmlns:a16="http://schemas.microsoft.com/office/drawing/2014/main" id="{8950958A-6460-4594-BEAB-C7444EC6129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3" name="Freeform 5">
            <a:extLst>
              <a:ext uri="{FF2B5EF4-FFF2-40B4-BE49-F238E27FC236}">
                <a16:creationId xmlns:a16="http://schemas.microsoft.com/office/drawing/2014/main" id="{A7E15F2A-61A0-4C11-8E47-4DF7051E91D1}"/>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4" name="Freeform 5">
            <a:extLst>
              <a:ext uri="{FF2B5EF4-FFF2-40B4-BE49-F238E27FC236}">
                <a16:creationId xmlns:a16="http://schemas.microsoft.com/office/drawing/2014/main" id="{B5FF0CC8-80F5-42C4-80EF-E32459238B71}"/>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a:p>
        </p:txBody>
      </p:sp>
      <p:sp>
        <p:nvSpPr>
          <p:cNvPr id="9" name="Content Placeholder 3">
            <a:extLst>
              <a:ext uri="{FF2B5EF4-FFF2-40B4-BE49-F238E27FC236}">
                <a16:creationId xmlns:a16="http://schemas.microsoft.com/office/drawing/2014/main" id="{2CD5709C-84DE-45F3-AE9B-8B6FD7134AB5}"/>
              </a:ext>
            </a:extLst>
          </p:cNvPr>
          <p:cNvSpPr>
            <a:spLocks noGrp="1"/>
          </p:cNvSpPr>
          <p:nvPr>
            <p:ph sz="half" idx="2"/>
          </p:nvPr>
        </p:nvSpPr>
        <p:spPr>
          <a:xfrm>
            <a:off x="6299886" y="1511250"/>
            <a:ext cx="5460114" cy="466571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Content Placeholder 2">
            <a:extLst>
              <a:ext uri="{FF2B5EF4-FFF2-40B4-BE49-F238E27FC236}">
                <a16:creationId xmlns:a16="http://schemas.microsoft.com/office/drawing/2014/main" id="{36BB18B1-3B7F-4B18-A1C5-BB7DA443C63F}"/>
              </a:ext>
            </a:extLst>
          </p:cNvPr>
          <p:cNvSpPr>
            <a:spLocks noGrp="1"/>
          </p:cNvSpPr>
          <p:nvPr>
            <p:ph sz="half" idx="1"/>
          </p:nvPr>
        </p:nvSpPr>
        <p:spPr>
          <a:xfrm>
            <a:off x="456816" y="1511250"/>
            <a:ext cx="5460114" cy="466571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8915521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B4B833F7-7F09-42C1-81DA-97CA9530D528}"/>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1" name="Freeform 5">
            <a:extLst>
              <a:ext uri="{FF2B5EF4-FFF2-40B4-BE49-F238E27FC236}">
                <a16:creationId xmlns:a16="http://schemas.microsoft.com/office/drawing/2014/main" id="{F4AA9899-9E92-41B5-AFEF-5F6EAB9782D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2" name="Freeform 5">
            <a:extLst>
              <a:ext uri="{FF2B5EF4-FFF2-40B4-BE49-F238E27FC236}">
                <a16:creationId xmlns:a16="http://schemas.microsoft.com/office/drawing/2014/main" id="{8950958A-6460-4594-BEAB-C7444EC6129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3" name="Freeform 5">
            <a:extLst>
              <a:ext uri="{FF2B5EF4-FFF2-40B4-BE49-F238E27FC236}">
                <a16:creationId xmlns:a16="http://schemas.microsoft.com/office/drawing/2014/main" id="{A7E15F2A-61A0-4C11-8E47-4DF7051E91D1}"/>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4" name="Freeform 5">
            <a:extLst>
              <a:ext uri="{FF2B5EF4-FFF2-40B4-BE49-F238E27FC236}">
                <a16:creationId xmlns:a16="http://schemas.microsoft.com/office/drawing/2014/main" id="{B5FF0CC8-80F5-42C4-80EF-E32459238B71}"/>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a:p>
        </p:txBody>
      </p:sp>
      <p:sp>
        <p:nvSpPr>
          <p:cNvPr id="15" name="Text Placeholder 2">
            <a:extLst>
              <a:ext uri="{FF2B5EF4-FFF2-40B4-BE49-F238E27FC236}">
                <a16:creationId xmlns:a16="http://schemas.microsoft.com/office/drawing/2014/main" id="{3419BDFB-8FC0-4B89-A29A-8EAC95E9AB99}"/>
              </a:ext>
            </a:extLst>
          </p:cNvPr>
          <p:cNvSpPr>
            <a:spLocks noGrp="1"/>
          </p:cNvSpPr>
          <p:nvPr>
            <p:ph type="body" idx="1"/>
          </p:nvPr>
        </p:nvSpPr>
        <p:spPr>
          <a:xfrm>
            <a:off x="431800" y="1511250"/>
            <a:ext cx="548493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8" name="Text Placeholder 4">
            <a:extLst>
              <a:ext uri="{FF2B5EF4-FFF2-40B4-BE49-F238E27FC236}">
                <a16:creationId xmlns:a16="http://schemas.microsoft.com/office/drawing/2014/main" id="{8E6C2CC0-9AB0-46E9-977A-EF923DCE7FAF}"/>
              </a:ext>
            </a:extLst>
          </p:cNvPr>
          <p:cNvSpPr>
            <a:spLocks noGrp="1"/>
          </p:cNvSpPr>
          <p:nvPr>
            <p:ph type="body" sz="quarter" idx="3"/>
          </p:nvPr>
        </p:nvSpPr>
        <p:spPr>
          <a:xfrm>
            <a:off x="6339334" y="1518287"/>
            <a:ext cx="542066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9" name="Content Placeholder 5">
            <a:extLst>
              <a:ext uri="{FF2B5EF4-FFF2-40B4-BE49-F238E27FC236}">
                <a16:creationId xmlns:a16="http://schemas.microsoft.com/office/drawing/2014/main" id="{28DF954C-A51E-4242-B83E-A826008F5C67}"/>
              </a:ext>
            </a:extLst>
          </p:cNvPr>
          <p:cNvSpPr>
            <a:spLocks noGrp="1"/>
          </p:cNvSpPr>
          <p:nvPr>
            <p:ph sz="quarter" idx="4"/>
          </p:nvPr>
        </p:nvSpPr>
        <p:spPr>
          <a:xfrm>
            <a:off x="6339334" y="2486989"/>
            <a:ext cx="5432666" cy="3702674"/>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 name="Content Placeholder 3">
            <a:extLst>
              <a:ext uri="{FF2B5EF4-FFF2-40B4-BE49-F238E27FC236}">
                <a16:creationId xmlns:a16="http://schemas.microsoft.com/office/drawing/2014/main" id="{600E416E-6162-484A-BA4D-640FA83078A9}"/>
              </a:ext>
            </a:extLst>
          </p:cNvPr>
          <p:cNvSpPr>
            <a:spLocks noGrp="1"/>
          </p:cNvSpPr>
          <p:nvPr>
            <p:ph sz="half" idx="2"/>
          </p:nvPr>
        </p:nvSpPr>
        <p:spPr>
          <a:xfrm>
            <a:off x="431800" y="2486989"/>
            <a:ext cx="5491215" cy="3702674"/>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6416020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B4B833F7-7F09-42C1-81DA-97CA9530D528}"/>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1" name="Freeform 5">
            <a:extLst>
              <a:ext uri="{FF2B5EF4-FFF2-40B4-BE49-F238E27FC236}">
                <a16:creationId xmlns:a16="http://schemas.microsoft.com/office/drawing/2014/main" id="{F4AA9899-9E92-41B5-AFEF-5F6EAB9782D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2" name="Freeform 5">
            <a:extLst>
              <a:ext uri="{FF2B5EF4-FFF2-40B4-BE49-F238E27FC236}">
                <a16:creationId xmlns:a16="http://schemas.microsoft.com/office/drawing/2014/main" id="{8950958A-6460-4594-BEAB-C7444EC6129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3" name="Freeform 5">
            <a:extLst>
              <a:ext uri="{FF2B5EF4-FFF2-40B4-BE49-F238E27FC236}">
                <a16:creationId xmlns:a16="http://schemas.microsoft.com/office/drawing/2014/main" id="{A7E15F2A-61A0-4C11-8E47-4DF7051E91D1}"/>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4" name="Freeform 5">
            <a:extLst>
              <a:ext uri="{FF2B5EF4-FFF2-40B4-BE49-F238E27FC236}">
                <a16:creationId xmlns:a16="http://schemas.microsoft.com/office/drawing/2014/main" id="{B5FF0CC8-80F5-42C4-80EF-E32459238B71}"/>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1999"/>
            <a:ext cx="3932237" cy="1600199"/>
          </a:xfrm>
        </p:spPr>
        <p:txBody>
          <a:bodyPr vert="horz" lIns="0" tIns="0" rIns="0" bIns="0" rtlCol="0" anchor="b">
            <a:noAutofit/>
          </a:bodyPr>
          <a:lstStyle>
            <a:lvl1pPr>
              <a:defRPr lang="en-ZA" dirty="0"/>
            </a:lvl1pPr>
          </a:lstStyle>
          <a:p>
            <a:pPr marL="0" lvl="0"/>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a:p>
        </p:txBody>
      </p:sp>
      <p:sp>
        <p:nvSpPr>
          <p:cNvPr id="20" name="Text Placeholder 3">
            <a:extLst>
              <a:ext uri="{FF2B5EF4-FFF2-40B4-BE49-F238E27FC236}">
                <a16:creationId xmlns:a16="http://schemas.microsoft.com/office/drawing/2014/main" id="{C49FB4A2-B750-422F-96D2-A7C264295779}"/>
              </a:ext>
            </a:extLst>
          </p:cNvPr>
          <p:cNvSpPr>
            <a:spLocks noGrp="1"/>
          </p:cNvSpPr>
          <p:nvPr>
            <p:ph type="body" sz="half" idx="2"/>
          </p:nvPr>
        </p:nvSpPr>
        <p:spPr>
          <a:xfrm>
            <a:off x="434062" y="21343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21" name="Content Placeholder 2">
            <a:extLst>
              <a:ext uri="{FF2B5EF4-FFF2-40B4-BE49-F238E27FC236}">
                <a16:creationId xmlns:a16="http://schemas.microsoft.com/office/drawing/2014/main" id="{A8B59DDF-F2BC-491E-92E0-9D2C1398ECE5}"/>
              </a:ext>
            </a:extLst>
          </p:cNvPr>
          <p:cNvSpPr>
            <a:spLocks noGrp="1"/>
          </p:cNvSpPr>
          <p:nvPr>
            <p:ph idx="1"/>
          </p:nvPr>
        </p:nvSpPr>
        <p:spPr>
          <a:xfrm>
            <a:off x="5183188" y="431999"/>
            <a:ext cx="6544468" cy="5513889"/>
          </a:xfrm>
        </p:spPr>
        <p:txBody>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0112294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B4B833F7-7F09-42C1-81DA-97CA9530D528}"/>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1" name="Freeform 5">
            <a:extLst>
              <a:ext uri="{FF2B5EF4-FFF2-40B4-BE49-F238E27FC236}">
                <a16:creationId xmlns:a16="http://schemas.microsoft.com/office/drawing/2014/main" id="{F4AA9899-9E92-41B5-AFEF-5F6EAB9782D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2" name="Freeform 5">
            <a:extLst>
              <a:ext uri="{FF2B5EF4-FFF2-40B4-BE49-F238E27FC236}">
                <a16:creationId xmlns:a16="http://schemas.microsoft.com/office/drawing/2014/main" id="{8950958A-6460-4594-BEAB-C7444EC6129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3" name="Freeform 5">
            <a:extLst>
              <a:ext uri="{FF2B5EF4-FFF2-40B4-BE49-F238E27FC236}">
                <a16:creationId xmlns:a16="http://schemas.microsoft.com/office/drawing/2014/main" id="{A7E15F2A-61A0-4C11-8E47-4DF7051E91D1}"/>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4" name="Freeform 5">
            <a:extLst>
              <a:ext uri="{FF2B5EF4-FFF2-40B4-BE49-F238E27FC236}">
                <a16:creationId xmlns:a16="http://schemas.microsoft.com/office/drawing/2014/main" id="{B5FF0CC8-80F5-42C4-80EF-E32459238B71}"/>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1999"/>
            <a:ext cx="3932237" cy="1600199"/>
          </a:xfrm>
        </p:spPr>
        <p:txBody>
          <a:bodyPr vert="horz" lIns="0" tIns="0" rIns="0" bIns="0" rtlCol="0" anchor="b">
            <a:noAutofit/>
          </a:bodyPr>
          <a:lstStyle>
            <a:lvl1pPr>
              <a:defRPr lang="en-ZA" dirty="0"/>
            </a:lvl1pPr>
          </a:lstStyle>
          <a:p>
            <a:pPr marL="0" lvl="0"/>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a:p>
        </p:txBody>
      </p:sp>
      <p:sp>
        <p:nvSpPr>
          <p:cNvPr id="20" name="Text Placeholder 3">
            <a:extLst>
              <a:ext uri="{FF2B5EF4-FFF2-40B4-BE49-F238E27FC236}">
                <a16:creationId xmlns:a16="http://schemas.microsoft.com/office/drawing/2014/main" id="{C49FB4A2-B750-422F-96D2-A7C264295779}"/>
              </a:ext>
            </a:extLst>
          </p:cNvPr>
          <p:cNvSpPr>
            <a:spLocks noGrp="1"/>
          </p:cNvSpPr>
          <p:nvPr>
            <p:ph type="body" sz="half" idx="2"/>
          </p:nvPr>
        </p:nvSpPr>
        <p:spPr>
          <a:xfrm>
            <a:off x="434062" y="21343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6" name="Picture Placeholder 2">
            <a:extLst>
              <a:ext uri="{FF2B5EF4-FFF2-40B4-BE49-F238E27FC236}">
                <a16:creationId xmlns:a16="http://schemas.microsoft.com/office/drawing/2014/main" id="{0110E46C-B434-49FA-AA0E-D64E5786D280}"/>
              </a:ext>
            </a:extLst>
          </p:cNvPr>
          <p:cNvSpPr>
            <a:spLocks noGrp="1"/>
          </p:cNvSpPr>
          <p:nvPr>
            <p:ph type="pic" idx="1"/>
          </p:nvPr>
        </p:nvSpPr>
        <p:spPr>
          <a:xfrm>
            <a:off x="5183188" y="431999"/>
            <a:ext cx="6544468" cy="5513889"/>
          </a:xfrm>
          <a:prstGeom prst="roundRect">
            <a:avLst>
              <a:gd name="adj" fmla="val 5554"/>
            </a:avLst>
          </a:prstGeom>
        </p:spPr>
        <p:txBody>
          <a:bodyPr vert="horz" wrap="square" lIns="0" tIns="0" rIns="0" bIns="0" rtlCol="0" anchor="ctr">
            <a:noAutofit/>
          </a:bodyPr>
          <a:lstStyle>
            <a:lvl1pPr>
              <a:defRPr lang="en-US" sz="1200" i="1" dirty="0">
                <a:latin typeface="Times New Roman" panose="02020603050405020304" pitchFamily="18" charset="0"/>
                <a:cs typeface="Times New Roman" panose="02020603050405020304" pitchFamily="18" charset="0"/>
              </a:defRPr>
            </a:lvl1pPr>
          </a:lstStyle>
          <a:p>
            <a:pPr marL="0" lvl="0" indent="0" algn="ctr">
              <a:buNone/>
            </a:pPr>
            <a:r>
              <a:rPr lang="en-US" noProof="0"/>
              <a:t>Click icon to add picture</a:t>
            </a:r>
          </a:p>
        </p:txBody>
      </p:sp>
    </p:spTree>
    <p:extLst>
      <p:ext uri="{BB962C8B-B14F-4D97-AF65-F5344CB8AC3E}">
        <p14:creationId xmlns:p14="http://schemas.microsoft.com/office/powerpoint/2010/main" val="661844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9A70B137-2503-4803-9F56-620A586FA494}"/>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a:t>Insert or Drag &amp; Drop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1130300" y="52504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133403843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Freeform 5">
            <a:extLst>
              <a:ext uri="{FF2B5EF4-FFF2-40B4-BE49-F238E27FC236}">
                <a16:creationId xmlns:a16="http://schemas.microsoft.com/office/drawing/2014/main" id="{B0FE1C0F-474B-4310-A4A5-1EB4321DE50B}"/>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5" name="Freeform 5">
            <a:extLst>
              <a:ext uri="{FF2B5EF4-FFF2-40B4-BE49-F238E27FC236}">
                <a16:creationId xmlns:a16="http://schemas.microsoft.com/office/drawing/2014/main" id="{673FA99E-5E31-474E-8818-615B453CD89C}"/>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6" name="Freeform 5">
            <a:extLst>
              <a:ext uri="{FF2B5EF4-FFF2-40B4-BE49-F238E27FC236}">
                <a16:creationId xmlns:a16="http://schemas.microsoft.com/office/drawing/2014/main" id="{BA0EE7FC-884E-43B5-B6D6-9156FBE9AB5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7" name="Freeform 5">
            <a:extLst>
              <a:ext uri="{FF2B5EF4-FFF2-40B4-BE49-F238E27FC236}">
                <a16:creationId xmlns:a16="http://schemas.microsoft.com/office/drawing/2014/main" id="{858C6DC6-901F-4F3E-97A4-1B55324C068B}"/>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8" name="Freeform 5">
            <a:extLst>
              <a:ext uri="{FF2B5EF4-FFF2-40B4-BE49-F238E27FC236}">
                <a16:creationId xmlns:a16="http://schemas.microsoft.com/office/drawing/2014/main" id="{1041B359-9F78-4782-9C50-0B1DED37AD2C}"/>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a:xfrm>
            <a:off x="11727656" y="6277243"/>
            <a:ext cx="464344" cy="400188"/>
          </a:xfrm>
        </p:spPr>
        <p:txBody>
          <a:bodyPr/>
          <a:lstStyle/>
          <a:p>
            <a:fld id="{19B51A1E-902D-48AF-9020-955120F399B6}" type="slidenum">
              <a:rPr lang="en-US" noProof="0" smtClean="0"/>
              <a:pPr/>
              <a:t>‹#›</a:t>
            </a:fld>
            <a:endParaRPr lang="en-US" noProof="0"/>
          </a:p>
        </p:txBody>
      </p:sp>
      <p:sp>
        <p:nvSpPr>
          <p:cNvPr id="9" name="Title 8">
            <a:extLst>
              <a:ext uri="{FF2B5EF4-FFF2-40B4-BE49-F238E27FC236}">
                <a16:creationId xmlns:a16="http://schemas.microsoft.com/office/drawing/2014/main" id="{790C5B8B-2AF3-42F3-B4F8-A806BB98ACA8}"/>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39591342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 name="Freeform 5">
            <a:extLst>
              <a:ext uri="{FF2B5EF4-FFF2-40B4-BE49-F238E27FC236}">
                <a16:creationId xmlns:a16="http://schemas.microsoft.com/office/drawing/2014/main" id="{B0FE1C0F-474B-4310-A4A5-1EB4321DE50B}"/>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5" name="Freeform 5">
            <a:extLst>
              <a:ext uri="{FF2B5EF4-FFF2-40B4-BE49-F238E27FC236}">
                <a16:creationId xmlns:a16="http://schemas.microsoft.com/office/drawing/2014/main" id="{673FA99E-5E31-474E-8818-615B453CD89C}"/>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6" name="Freeform 5">
            <a:extLst>
              <a:ext uri="{FF2B5EF4-FFF2-40B4-BE49-F238E27FC236}">
                <a16:creationId xmlns:a16="http://schemas.microsoft.com/office/drawing/2014/main" id="{BA0EE7FC-884E-43B5-B6D6-9156FBE9AB5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7" name="Freeform 5">
            <a:extLst>
              <a:ext uri="{FF2B5EF4-FFF2-40B4-BE49-F238E27FC236}">
                <a16:creationId xmlns:a16="http://schemas.microsoft.com/office/drawing/2014/main" id="{858C6DC6-901F-4F3E-97A4-1B55324C068B}"/>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8" name="Freeform 5">
            <a:extLst>
              <a:ext uri="{FF2B5EF4-FFF2-40B4-BE49-F238E27FC236}">
                <a16:creationId xmlns:a16="http://schemas.microsoft.com/office/drawing/2014/main" id="{1041B359-9F78-4782-9C50-0B1DED37AD2C}"/>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a:xfrm>
            <a:off x="11727656" y="6277243"/>
            <a:ext cx="464344" cy="400188"/>
          </a:xfrm>
        </p:spPr>
        <p:txBody>
          <a:bodyPr/>
          <a:lstStyle/>
          <a:p>
            <a:fld id="{19B51A1E-902D-48AF-9020-955120F399B6}" type="slidenum">
              <a:rPr lang="en-US" noProof="0" smtClean="0"/>
              <a:pPr/>
              <a:t>‹#›</a:t>
            </a:fld>
            <a:endParaRPr lang="en-US" noProof="0"/>
          </a:p>
        </p:txBody>
      </p:sp>
      <p:sp>
        <p:nvSpPr>
          <p:cNvPr id="9" name="Title 8">
            <a:extLst>
              <a:ext uri="{FF2B5EF4-FFF2-40B4-BE49-F238E27FC236}">
                <a16:creationId xmlns:a16="http://schemas.microsoft.com/office/drawing/2014/main" id="{790C5B8B-2AF3-42F3-B4F8-A806BB98ACA8}"/>
              </a:ext>
            </a:extLst>
          </p:cNvPr>
          <p:cNvSpPr>
            <a:spLocks noGrp="1"/>
          </p:cNvSpPr>
          <p:nvPr>
            <p:ph type="title"/>
          </p:nvPr>
        </p:nvSpPr>
        <p:spPr/>
        <p:txBody>
          <a:bodyPr/>
          <a:lstStyle/>
          <a:p>
            <a:r>
              <a:rPr lang="en-US" noProof="0"/>
              <a:t>Click to edit Master title style</a:t>
            </a:r>
          </a:p>
        </p:txBody>
      </p:sp>
      <p:sp>
        <p:nvSpPr>
          <p:cNvPr id="11" name="Text Placeholder 10">
            <a:extLst>
              <a:ext uri="{FF2B5EF4-FFF2-40B4-BE49-F238E27FC236}">
                <a16:creationId xmlns:a16="http://schemas.microsoft.com/office/drawing/2014/main" id="{1B3B1662-8902-44D0-A545-5008B483D16F}"/>
              </a:ext>
            </a:extLst>
          </p:cNvPr>
          <p:cNvSpPr>
            <a:spLocks noGrp="1"/>
          </p:cNvSpPr>
          <p:nvPr>
            <p:ph type="body" sz="quarter" idx="14"/>
          </p:nvPr>
        </p:nvSpPr>
        <p:spPr>
          <a:xfrm>
            <a:off x="1578017" y="2169005"/>
            <a:ext cx="9035966" cy="2519990"/>
          </a:xfrm>
        </p:spPr>
        <p:txBody>
          <a:bodyPr anchor="ctr"/>
          <a:lstStyle>
            <a:lvl1pPr marL="0" indent="0" algn="ctr">
              <a:buNone/>
              <a:defRPr sz="6000"/>
            </a:lvl1pPr>
            <a:lvl2pPr marL="266700" indent="0">
              <a:buNone/>
              <a:defRPr/>
            </a:lvl2pPr>
          </a:lstStyle>
          <a:p>
            <a:pPr lvl="0"/>
            <a:r>
              <a:rPr lang="en-US" noProof="0"/>
              <a:t>Click to edit Master text styles</a:t>
            </a:r>
          </a:p>
        </p:txBody>
      </p:sp>
    </p:spTree>
    <p:extLst>
      <p:ext uri="{BB962C8B-B14F-4D97-AF65-F5344CB8AC3E}">
        <p14:creationId xmlns:p14="http://schemas.microsoft.com/office/powerpoint/2010/main" val="328875730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Freeform 5">
            <a:extLst>
              <a:ext uri="{FF2B5EF4-FFF2-40B4-BE49-F238E27FC236}">
                <a16:creationId xmlns:a16="http://schemas.microsoft.com/office/drawing/2014/main" id="{B0FE1C0F-474B-4310-A4A5-1EB4321DE50B}"/>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5" name="Freeform 5">
            <a:extLst>
              <a:ext uri="{FF2B5EF4-FFF2-40B4-BE49-F238E27FC236}">
                <a16:creationId xmlns:a16="http://schemas.microsoft.com/office/drawing/2014/main" id="{673FA99E-5E31-474E-8818-615B453CD89C}"/>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6" name="Freeform 5">
            <a:extLst>
              <a:ext uri="{FF2B5EF4-FFF2-40B4-BE49-F238E27FC236}">
                <a16:creationId xmlns:a16="http://schemas.microsoft.com/office/drawing/2014/main" id="{BA0EE7FC-884E-43B5-B6D6-9156FBE9AB5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7" name="Freeform 5">
            <a:extLst>
              <a:ext uri="{FF2B5EF4-FFF2-40B4-BE49-F238E27FC236}">
                <a16:creationId xmlns:a16="http://schemas.microsoft.com/office/drawing/2014/main" id="{858C6DC6-901F-4F3E-97A4-1B55324C068B}"/>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8" name="Freeform 5">
            <a:extLst>
              <a:ext uri="{FF2B5EF4-FFF2-40B4-BE49-F238E27FC236}">
                <a16:creationId xmlns:a16="http://schemas.microsoft.com/office/drawing/2014/main" id="{1041B359-9F78-4782-9C50-0B1DED37AD2C}"/>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a:xfrm>
            <a:off x="11727656" y="6277243"/>
            <a:ext cx="464344" cy="400188"/>
          </a:xfrm>
        </p:spPr>
        <p:txBody>
          <a:bodyPr/>
          <a:lstStyle/>
          <a:p>
            <a:fld id="{19B51A1E-902D-48AF-9020-955120F399B6}" type="slidenum">
              <a:rPr lang="en-US" noProof="0" smtClean="0"/>
              <a:pPr/>
              <a:t>‹#›</a:t>
            </a:fld>
            <a:endParaRPr lang="en-US" noProof="0"/>
          </a:p>
        </p:txBody>
      </p:sp>
    </p:spTree>
    <p:extLst>
      <p:ext uri="{BB962C8B-B14F-4D97-AF65-F5344CB8AC3E}">
        <p14:creationId xmlns:p14="http://schemas.microsoft.com/office/powerpoint/2010/main" val="1139767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CE129D0-CB7B-444C-AF89-B1CB663E3679}"/>
              </a:ext>
            </a:extLst>
          </p:cNvPr>
          <p:cNvSpPr>
            <a:spLocks noGrp="1"/>
          </p:cNvSpPr>
          <p:nvPr>
            <p:ph type="pic" sz="quarter" idx="13" hasCustomPrompt="1"/>
          </p:nvPr>
        </p:nvSpPr>
        <p:spPr>
          <a:xfrm>
            <a:off x="0" y="418374"/>
            <a:ext cx="8687356" cy="6439627"/>
          </a:xfrm>
          <a:custGeom>
            <a:avLst/>
            <a:gdLst>
              <a:gd name="connsiteX0" fmla="*/ 0 w 8687356"/>
              <a:gd name="connsiteY0" fmla="*/ 5592682 h 6439627"/>
              <a:gd name="connsiteX1" fmla="*/ 186296 w 8687356"/>
              <a:gd name="connsiteY1" fmla="*/ 5593149 h 6439627"/>
              <a:gd name="connsiteX2" fmla="*/ 1348900 w 8687356"/>
              <a:gd name="connsiteY2" fmla="*/ 5596063 h 6439627"/>
              <a:gd name="connsiteX3" fmla="*/ 1800991 w 8687356"/>
              <a:gd name="connsiteY3" fmla="*/ 5851702 h 6439627"/>
              <a:gd name="connsiteX4" fmla="*/ 2106366 w 8687356"/>
              <a:gd name="connsiteY4" fmla="*/ 6380627 h 6439627"/>
              <a:gd name="connsiteX5" fmla="*/ 2140430 w 8687356"/>
              <a:gd name="connsiteY5" fmla="*/ 6439627 h 6439627"/>
              <a:gd name="connsiteX6" fmla="*/ 0 w 8687356"/>
              <a:gd name="connsiteY6" fmla="*/ 6439627 h 6439627"/>
              <a:gd name="connsiteX7" fmla="*/ 693821 w 8687356"/>
              <a:gd name="connsiteY7" fmla="*/ 3646328 h 6439627"/>
              <a:gd name="connsiteX8" fmla="*/ 1586357 w 8687356"/>
              <a:gd name="connsiteY8" fmla="*/ 3648566 h 6439627"/>
              <a:gd name="connsiteX9" fmla="*/ 1724950 w 8687356"/>
              <a:gd name="connsiteY9" fmla="*/ 3726935 h 6439627"/>
              <a:gd name="connsiteX10" fmla="*/ 2172189 w 8687356"/>
              <a:gd name="connsiteY10" fmla="*/ 4501577 h 6439627"/>
              <a:gd name="connsiteX11" fmla="*/ 2171729 w 8687356"/>
              <a:gd name="connsiteY11" fmla="*/ 4662459 h 6439627"/>
              <a:gd name="connsiteX12" fmla="*/ 1726432 w 8687356"/>
              <a:gd name="connsiteY12" fmla="*/ 5434863 h 6439627"/>
              <a:gd name="connsiteX13" fmla="*/ 1589746 w 8687356"/>
              <a:gd name="connsiteY13" fmla="*/ 5513779 h 6439627"/>
              <a:gd name="connsiteX14" fmla="*/ 698177 w 8687356"/>
              <a:gd name="connsiteY14" fmla="*/ 5513215 h 6439627"/>
              <a:gd name="connsiteX15" fmla="*/ 558617 w 8687356"/>
              <a:gd name="connsiteY15" fmla="*/ 5433172 h 6439627"/>
              <a:gd name="connsiteX16" fmla="*/ 111378 w 8687356"/>
              <a:gd name="connsiteY16" fmla="*/ 4658531 h 6439627"/>
              <a:gd name="connsiteX17" fmla="*/ 112805 w 8687356"/>
              <a:gd name="connsiteY17" fmla="*/ 4499321 h 6439627"/>
              <a:gd name="connsiteX18" fmla="*/ 557135 w 8687356"/>
              <a:gd name="connsiteY18" fmla="*/ 3725244 h 6439627"/>
              <a:gd name="connsiteX19" fmla="*/ 693821 w 8687356"/>
              <a:gd name="connsiteY19" fmla="*/ 3646328 h 6439627"/>
              <a:gd name="connsiteX20" fmla="*/ 1975378 w 8687356"/>
              <a:gd name="connsiteY20" fmla="*/ 3263784 h 6439627"/>
              <a:gd name="connsiteX21" fmla="*/ 2292917 w 8687356"/>
              <a:gd name="connsiteY21" fmla="*/ 3264581 h 6439627"/>
              <a:gd name="connsiteX22" fmla="*/ 2342225 w 8687356"/>
              <a:gd name="connsiteY22" fmla="*/ 3292462 h 6439627"/>
              <a:gd name="connsiteX23" fmla="*/ 2501341 w 8687356"/>
              <a:gd name="connsiteY23" fmla="*/ 3568059 h 6439627"/>
              <a:gd name="connsiteX24" fmla="*/ 2501177 w 8687356"/>
              <a:gd name="connsiteY24" fmla="*/ 3625297 h 6439627"/>
              <a:gd name="connsiteX25" fmla="*/ 2342753 w 8687356"/>
              <a:gd name="connsiteY25" fmla="*/ 3900096 h 6439627"/>
              <a:gd name="connsiteX26" fmla="*/ 2294123 w 8687356"/>
              <a:gd name="connsiteY26" fmla="*/ 3928173 h 6439627"/>
              <a:gd name="connsiteX27" fmla="*/ 1976927 w 8687356"/>
              <a:gd name="connsiteY27" fmla="*/ 3927972 h 6439627"/>
              <a:gd name="connsiteX28" fmla="*/ 1927275 w 8687356"/>
              <a:gd name="connsiteY28" fmla="*/ 3899495 h 6439627"/>
              <a:gd name="connsiteX29" fmla="*/ 1768160 w 8687356"/>
              <a:gd name="connsiteY29" fmla="*/ 3623899 h 6439627"/>
              <a:gd name="connsiteX30" fmla="*/ 1768668 w 8687356"/>
              <a:gd name="connsiteY30" fmla="*/ 3567256 h 6439627"/>
              <a:gd name="connsiteX31" fmla="*/ 1926748 w 8687356"/>
              <a:gd name="connsiteY31" fmla="*/ 3291861 h 6439627"/>
              <a:gd name="connsiteX32" fmla="*/ 1975378 w 8687356"/>
              <a:gd name="connsiteY32" fmla="*/ 3263784 h 6439627"/>
              <a:gd name="connsiteX33" fmla="*/ 2130702 w 8687356"/>
              <a:gd name="connsiteY33" fmla="*/ 2828022 h 6439627"/>
              <a:gd name="connsiteX34" fmla="*/ 2298374 w 8687356"/>
              <a:gd name="connsiteY34" fmla="*/ 2828442 h 6439627"/>
              <a:gd name="connsiteX35" fmla="*/ 2324410 w 8687356"/>
              <a:gd name="connsiteY35" fmla="*/ 2843165 h 6439627"/>
              <a:gd name="connsiteX36" fmla="*/ 2408429 w 8687356"/>
              <a:gd name="connsiteY36" fmla="*/ 2988689 h 6439627"/>
              <a:gd name="connsiteX37" fmla="*/ 2408342 w 8687356"/>
              <a:gd name="connsiteY37" fmla="*/ 3018913 h 6439627"/>
              <a:gd name="connsiteX38" fmla="*/ 2324689 w 8687356"/>
              <a:gd name="connsiteY38" fmla="*/ 3164017 h 6439627"/>
              <a:gd name="connsiteX39" fmla="*/ 2299011 w 8687356"/>
              <a:gd name="connsiteY39" fmla="*/ 3178842 h 6439627"/>
              <a:gd name="connsiteX40" fmla="*/ 2131520 w 8687356"/>
              <a:gd name="connsiteY40" fmla="*/ 3178736 h 6439627"/>
              <a:gd name="connsiteX41" fmla="*/ 2105302 w 8687356"/>
              <a:gd name="connsiteY41" fmla="*/ 3163699 h 6439627"/>
              <a:gd name="connsiteX42" fmla="*/ 2021284 w 8687356"/>
              <a:gd name="connsiteY42" fmla="*/ 3018175 h 6439627"/>
              <a:gd name="connsiteX43" fmla="*/ 2021552 w 8687356"/>
              <a:gd name="connsiteY43" fmla="*/ 2988265 h 6439627"/>
              <a:gd name="connsiteX44" fmla="*/ 2105024 w 8687356"/>
              <a:gd name="connsiteY44" fmla="*/ 2842847 h 6439627"/>
              <a:gd name="connsiteX45" fmla="*/ 2130702 w 8687356"/>
              <a:gd name="connsiteY45" fmla="*/ 2828022 h 6439627"/>
              <a:gd name="connsiteX46" fmla="*/ 3794942 w 8687356"/>
              <a:gd name="connsiteY46" fmla="*/ 2543905 h 6439627"/>
              <a:gd name="connsiteX47" fmla="*/ 6706383 w 8687356"/>
              <a:gd name="connsiteY47" fmla="*/ 2551204 h 6439627"/>
              <a:gd name="connsiteX48" fmla="*/ 7158474 w 8687356"/>
              <a:gd name="connsiteY48" fmla="*/ 2806842 h 6439627"/>
              <a:gd name="connsiteX49" fmla="*/ 8617364 w 8687356"/>
              <a:gd name="connsiteY49" fmla="*/ 5333715 h 6439627"/>
              <a:gd name="connsiteX50" fmla="*/ 8615859 w 8687356"/>
              <a:gd name="connsiteY50" fmla="*/ 5858514 h 6439627"/>
              <a:gd name="connsiteX51" fmla="*/ 8311811 w 8687356"/>
              <a:gd name="connsiteY51" fmla="*/ 6385912 h 6439627"/>
              <a:gd name="connsiteX52" fmla="*/ 8280844 w 8687356"/>
              <a:gd name="connsiteY52" fmla="*/ 6439627 h 6439627"/>
              <a:gd name="connsiteX53" fmla="*/ 2237916 w 8687356"/>
              <a:gd name="connsiteY53" fmla="*/ 6439627 h 6439627"/>
              <a:gd name="connsiteX54" fmla="*/ 2151815 w 8687356"/>
              <a:gd name="connsiteY54" fmla="*/ 6290497 h 6439627"/>
              <a:gd name="connsiteX55" fmla="*/ 1895013 w 8687356"/>
              <a:gd name="connsiteY55" fmla="*/ 5845703 h 6439627"/>
              <a:gd name="connsiteX56" fmla="*/ 1899669 w 8687356"/>
              <a:gd name="connsiteY56" fmla="*/ 5326361 h 6439627"/>
              <a:gd name="connsiteX57" fmla="*/ 3349069 w 8687356"/>
              <a:gd name="connsiteY57" fmla="*/ 2801330 h 6439627"/>
              <a:gd name="connsiteX58" fmla="*/ 3794942 w 8687356"/>
              <a:gd name="connsiteY58" fmla="*/ 2543905 h 6439627"/>
              <a:gd name="connsiteX59" fmla="*/ 634940 w 8687356"/>
              <a:gd name="connsiteY59" fmla="*/ 2395105 h 6439627"/>
              <a:gd name="connsiteX60" fmla="*/ 1188015 w 8687356"/>
              <a:gd name="connsiteY60" fmla="*/ 2396492 h 6439627"/>
              <a:gd name="connsiteX61" fmla="*/ 1273897 w 8687356"/>
              <a:gd name="connsiteY61" fmla="*/ 2445054 h 6439627"/>
              <a:gd name="connsiteX62" fmla="*/ 1551037 w 8687356"/>
              <a:gd name="connsiteY62" fmla="*/ 2925075 h 6439627"/>
              <a:gd name="connsiteX63" fmla="*/ 1550752 w 8687356"/>
              <a:gd name="connsiteY63" fmla="*/ 3024769 h 6439627"/>
              <a:gd name="connsiteX64" fmla="*/ 1274816 w 8687356"/>
              <a:gd name="connsiteY64" fmla="*/ 3503403 h 6439627"/>
              <a:gd name="connsiteX65" fmla="*/ 1190116 w 8687356"/>
              <a:gd name="connsiteY65" fmla="*/ 3552304 h 6439627"/>
              <a:gd name="connsiteX66" fmla="*/ 637639 w 8687356"/>
              <a:gd name="connsiteY66" fmla="*/ 3551955 h 6439627"/>
              <a:gd name="connsiteX67" fmla="*/ 551158 w 8687356"/>
              <a:gd name="connsiteY67" fmla="*/ 3502355 h 6439627"/>
              <a:gd name="connsiteX68" fmla="*/ 274018 w 8687356"/>
              <a:gd name="connsiteY68" fmla="*/ 3022335 h 6439627"/>
              <a:gd name="connsiteX69" fmla="*/ 274903 w 8687356"/>
              <a:gd name="connsiteY69" fmla="*/ 2923678 h 6439627"/>
              <a:gd name="connsiteX70" fmla="*/ 550240 w 8687356"/>
              <a:gd name="connsiteY70" fmla="*/ 2444007 h 6439627"/>
              <a:gd name="connsiteX71" fmla="*/ 634940 w 8687356"/>
              <a:gd name="connsiteY71" fmla="*/ 2395105 h 6439627"/>
              <a:gd name="connsiteX72" fmla="*/ 2521339 w 8687356"/>
              <a:gd name="connsiteY72" fmla="*/ 1975621 h 6439627"/>
              <a:gd name="connsiteX73" fmla="*/ 2985874 w 8687356"/>
              <a:gd name="connsiteY73" fmla="*/ 1976785 h 6439627"/>
              <a:gd name="connsiteX74" fmla="*/ 3058007 w 8687356"/>
              <a:gd name="connsiteY74" fmla="*/ 2017574 h 6439627"/>
              <a:gd name="connsiteX75" fmla="*/ 3290779 w 8687356"/>
              <a:gd name="connsiteY75" fmla="*/ 2420748 h 6439627"/>
              <a:gd name="connsiteX76" fmla="*/ 3290540 w 8687356"/>
              <a:gd name="connsiteY76" fmla="*/ 2504482 h 6439627"/>
              <a:gd name="connsiteX77" fmla="*/ 3058778 w 8687356"/>
              <a:gd name="connsiteY77" fmla="*/ 2906492 h 6439627"/>
              <a:gd name="connsiteX78" fmla="*/ 2987637 w 8687356"/>
              <a:gd name="connsiteY78" fmla="*/ 2947565 h 6439627"/>
              <a:gd name="connsiteX79" fmla="*/ 2523606 w 8687356"/>
              <a:gd name="connsiteY79" fmla="*/ 2947271 h 6439627"/>
              <a:gd name="connsiteX80" fmla="*/ 2450970 w 8687356"/>
              <a:gd name="connsiteY80" fmla="*/ 2905612 h 6439627"/>
              <a:gd name="connsiteX81" fmla="*/ 2218197 w 8687356"/>
              <a:gd name="connsiteY81" fmla="*/ 2502438 h 6439627"/>
              <a:gd name="connsiteX82" fmla="*/ 2218941 w 8687356"/>
              <a:gd name="connsiteY82" fmla="*/ 2419574 h 6439627"/>
              <a:gd name="connsiteX83" fmla="*/ 2450199 w 8687356"/>
              <a:gd name="connsiteY83" fmla="*/ 2016694 h 6439627"/>
              <a:gd name="connsiteX84" fmla="*/ 2521339 w 8687356"/>
              <a:gd name="connsiteY84" fmla="*/ 1975621 h 6439627"/>
              <a:gd name="connsiteX85" fmla="*/ 3564142 w 8687356"/>
              <a:gd name="connsiteY85" fmla="*/ 34 h 6439627"/>
              <a:gd name="connsiteX86" fmla="*/ 4738405 w 8687356"/>
              <a:gd name="connsiteY86" fmla="*/ 2977 h 6439627"/>
              <a:gd name="connsiteX87" fmla="*/ 4920745 w 8687356"/>
              <a:gd name="connsiteY87" fmla="*/ 106084 h 6439627"/>
              <a:gd name="connsiteX88" fmla="*/ 5509155 w 8687356"/>
              <a:gd name="connsiteY88" fmla="*/ 1125240 h 6439627"/>
              <a:gd name="connsiteX89" fmla="*/ 5508549 w 8687356"/>
              <a:gd name="connsiteY89" fmla="*/ 1336906 h 6439627"/>
              <a:gd name="connsiteX90" fmla="*/ 4922696 w 8687356"/>
              <a:gd name="connsiteY90" fmla="*/ 2353119 h 6439627"/>
              <a:gd name="connsiteX91" fmla="*/ 4742864 w 8687356"/>
              <a:gd name="connsiteY91" fmla="*/ 2456945 h 6439627"/>
              <a:gd name="connsiteX92" fmla="*/ 3569871 w 8687356"/>
              <a:gd name="connsiteY92" fmla="*/ 2456203 h 6439627"/>
              <a:gd name="connsiteX93" fmla="*/ 3386259 w 8687356"/>
              <a:gd name="connsiteY93" fmla="*/ 2350896 h 6439627"/>
              <a:gd name="connsiteX94" fmla="*/ 2797848 w 8687356"/>
              <a:gd name="connsiteY94" fmla="*/ 1331739 h 6439627"/>
              <a:gd name="connsiteX95" fmla="*/ 2799727 w 8687356"/>
              <a:gd name="connsiteY95" fmla="*/ 1122274 h 6439627"/>
              <a:gd name="connsiteX96" fmla="*/ 3384310 w 8687356"/>
              <a:gd name="connsiteY96" fmla="*/ 103860 h 6439627"/>
              <a:gd name="connsiteX97" fmla="*/ 3564142 w 8687356"/>
              <a:gd name="connsiteY97" fmla="*/ 34 h 64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8687356" h="6439627">
                <a:moveTo>
                  <a:pt x="0" y="5592682"/>
                </a:moveTo>
                <a:lnTo>
                  <a:pt x="186296" y="5593149"/>
                </a:lnTo>
                <a:cubicBezTo>
                  <a:pt x="510155" y="5593961"/>
                  <a:pt x="893987" y="5594923"/>
                  <a:pt x="1348900" y="5596063"/>
                </a:cubicBezTo>
                <a:cubicBezTo>
                  <a:pt x="1534387" y="5590847"/>
                  <a:pt x="1709614" y="5693431"/>
                  <a:pt x="1800991" y="5851702"/>
                </a:cubicBezTo>
                <a:cubicBezTo>
                  <a:pt x="1800991" y="5851702"/>
                  <a:pt x="1800991" y="5851702"/>
                  <a:pt x="2106366" y="6380627"/>
                </a:cubicBezTo>
                <a:lnTo>
                  <a:pt x="2140430" y="6439627"/>
                </a:lnTo>
                <a:lnTo>
                  <a:pt x="0" y="6439627"/>
                </a:lnTo>
                <a:close/>
                <a:moveTo>
                  <a:pt x="693821" y="3646328"/>
                </a:moveTo>
                <a:cubicBezTo>
                  <a:pt x="693821" y="3646328"/>
                  <a:pt x="693821" y="3646328"/>
                  <a:pt x="1586357" y="3648566"/>
                </a:cubicBezTo>
                <a:cubicBezTo>
                  <a:pt x="1643220" y="3646968"/>
                  <a:pt x="1696937" y="3678416"/>
                  <a:pt x="1724950" y="3726935"/>
                </a:cubicBezTo>
                <a:cubicBezTo>
                  <a:pt x="1724950" y="3726935"/>
                  <a:pt x="1724950" y="3726935"/>
                  <a:pt x="2172189" y="4501577"/>
                </a:cubicBezTo>
                <a:cubicBezTo>
                  <a:pt x="2201168" y="4551769"/>
                  <a:pt x="2200578" y="4612341"/>
                  <a:pt x="2171729" y="4662459"/>
                </a:cubicBezTo>
                <a:cubicBezTo>
                  <a:pt x="2171729" y="4662459"/>
                  <a:pt x="2171729" y="4662459"/>
                  <a:pt x="1726432" y="5434863"/>
                </a:cubicBezTo>
                <a:cubicBezTo>
                  <a:pt x="1699249" y="5484020"/>
                  <a:pt x="1645909" y="5514815"/>
                  <a:pt x="1589746" y="5513779"/>
                </a:cubicBezTo>
                <a:cubicBezTo>
                  <a:pt x="1589746" y="5513779"/>
                  <a:pt x="1589746" y="5513779"/>
                  <a:pt x="698177" y="5513215"/>
                </a:cubicBezTo>
                <a:cubicBezTo>
                  <a:pt x="640348" y="5513140"/>
                  <a:pt x="587596" y="5483366"/>
                  <a:pt x="558617" y="5433172"/>
                </a:cubicBezTo>
                <a:cubicBezTo>
                  <a:pt x="558617" y="5433172"/>
                  <a:pt x="558617" y="5433172"/>
                  <a:pt x="111378" y="4658531"/>
                </a:cubicBezTo>
                <a:cubicBezTo>
                  <a:pt x="83365" y="4610012"/>
                  <a:pt x="82990" y="4547767"/>
                  <a:pt x="112805" y="4499321"/>
                </a:cubicBezTo>
                <a:cubicBezTo>
                  <a:pt x="112805" y="4499321"/>
                  <a:pt x="112805" y="4499321"/>
                  <a:pt x="557135" y="3725244"/>
                </a:cubicBezTo>
                <a:cubicBezTo>
                  <a:pt x="584319" y="3676088"/>
                  <a:pt x="637659" y="3645292"/>
                  <a:pt x="693821" y="3646328"/>
                </a:cubicBezTo>
                <a:close/>
                <a:moveTo>
                  <a:pt x="1975378" y="3263784"/>
                </a:moveTo>
                <a:cubicBezTo>
                  <a:pt x="1975378" y="3263784"/>
                  <a:pt x="1975378" y="3263784"/>
                  <a:pt x="2292917" y="3264581"/>
                </a:cubicBezTo>
                <a:cubicBezTo>
                  <a:pt x="2313148" y="3264012"/>
                  <a:pt x="2332259" y="3275200"/>
                  <a:pt x="2342225" y="3292462"/>
                </a:cubicBezTo>
                <a:cubicBezTo>
                  <a:pt x="2342225" y="3292462"/>
                  <a:pt x="2342225" y="3292462"/>
                  <a:pt x="2501341" y="3568059"/>
                </a:cubicBezTo>
                <a:cubicBezTo>
                  <a:pt x="2511651" y="3585916"/>
                  <a:pt x="2511441" y="3607466"/>
                  <a:pt x="2501177" y="3625297"/>
                </a:cubicBezTo>
                <a:cubicBezTo>
                  <a:pt x="2501177" y="3625297"/>
                  <a:pt x="2501177" y="3625297"/>
                  <a:pt x="2342753" y="3900096"/>
                </a:cubicBezTo>
                <a:cubicBezTo>
                  <a:pt x="2333082" y="3917585"/>
                  <a:pt x="2314104" y="3928542"/>
                  <a:pt x="2294123" y="3928173"/>
                </a:cubicBezTo>
                <a:cubicBezTo>
                  <a:pt x="2294123" y="3928173"/>
                  <a:pt x="2294123" y="3928173"/>
                  <a:pt x="1976927" y="3927972"/>
                </a:cubicBezTo>
                <a:cubicBezTo>
                  <a:pt x="1956353" y="3927946"/>
                  <a:pt x="1937585" y="3917353"/>
                  <a:pt x="1927275" y="3899495"/>
                </a:cubicBezTo>
                <a:cubicBezTo>
                  <a:pt x="1927275" y="3899495"/>
                  <a:pt x="1927275" y="3899495"/>
                  <a:pt x="1768160" y="3623899"/>
                </a:cubicBezTo>
                <a:cubicBezTo>
                  <a:pt x="1758193" y="3606636"/>
                  <a:pt x="1758060" y="3584492"/>
                  <a:pt x="1768668" y="3567256"/>
                </a:cubicBezTo>
                <a:cubicBezTo>
                  <a:pt x="1768668" y="3567256"/>
                  <a:pt x="1768668" y="3567256"/>
                  <a:pt x="1926748" y="3291861"/>
                </a:cubicBezTo>
                <a:cubicBezTo>
                  <a:pt x="1936419" y="3274372"/>
                  <a:pt x="1955397" y="3263416"/>
                  <a:pt x="1975378" y="3263784"/>
                </a:cubicBezTo>
                <a:close/>
                <a:moveTo>
                  <a:pt x="2130702" y="2828022"/>
                </a:moveTo>
                <a:cubicBezTo>
                  <a:pt x="2130702" y="2828022"/>
                  <a:pt x="2130702" y="2828022"/>
                  <a:pt x="2298374" y="2828442"/>
                </a:cubicBezTo>
                <a:cubicBezTo>
                  <a:pt x="2309057" y="2828143"/>
                  <a:pt x="2319148" y="2834050"/>
                  <a:pt x="2324410" y="2843165"/>
                </a:cubicBezTo>
                <a:cubicBezTo>
                  <a:pt x="2324410" y="2843165"/>
                  <a:pt x="2324410" y="2843165"/>
                  <a:pt x="2408429" y="2988689"/>
                </a:cubicBezTo>
                <a:cubicBezTo>
                  <a:pt x="2413873" y="2998119"/>
                  <a:pt x="2413762" y="3009498"/>
                  <a:pt x="2408342" y="3018913"/>
                </a:cubicBezTo>
                <a:cubicBezTo>
                  <a:pt x="2408342" y="3018913"/>
                  <a:pt x="2408342" y="3018913"/>
                  <a:pt x="2324689" y="3164017"/>
                </a:cubicBezTo>
                <a:cubicBezTo>
                  <a:pt x="2319583" y="3173251"/>
                  <a:pt x="2309561" y="3179037"/>
                  <a:pt x="2299011" y="3178842"/>
                </a:cubicBezTo>
                <a:cubicBezTo>
                  <a:pt x="2299011" y="3178842"/>
                  <a:pt x="2299011" y="3178842"/>
                  <a:pt x="2131520" y="3178736"/>
                </a:cubicBezTo>
                <a:cubicBezTo>
                  <a:pt x="2120657" y="3178722"/>
                  <a:pt x="2110746" y="3173129"/>
                  <a:pt x="2105302" y="3163699"/>
                </a:cubicBezTo>
                <a:cubicBezTo>
                  <a:pt x="2105302" y="3163699"/>
                  <a:pt x="2105302" y="3163699"/>
                  <a:pt x="2021284" y="3018175"/>
                </a:cubicBezTo>
                <a:cubicBezTo>
                  <a:pt x="2016021" y="3009060"/>
                  <a:pt x="2015951" y="2997367"/>
                  <a:pt x="2021552" y="2988265"/>
                </a:cubicBezTo>
                <a:cubicBezTo>
                  <a:pt x="2021552" y="2988265"/>
                  <a:pt x="2021552" y="2988265"/>
                  <a:pt x="2105024" y="2842847"/>
                </a:cubicBezTo>
                <a:cubicBezTo>
                  <a:pt x="2110131" y="2833613"/>
                  <a:pt x="2120152" y="2827827"/>
                  <a:pt x="2130702" y="2828022"/>
                </a:cubicBezTo>
                <a:close/>
                <a:moveTo>
                  <a:pt x="3794942" y="2543905"/>
                </a:moveTo>
                <a:cubicBezTo>
                  <a:pt x="3794942" y="2543905"/>
                  <a:pt x="3794942" y="2543905"/>
                  <a:pt x="6706383" y="2551204"/>
                </a:cubicBezTo>
                <a:cubicBezTo>
                  <a:pt x="6891871" y="2545988"/>
                  <a:pt x="7067096" y="2648572"/>
                  <a:pt x="7158474" y="2806842"/>
                </a:cubicBezTo>
                <a:cubicBezTo>
                  <a:pt x="7158474" y="2806842"/>
                  <a:pt x="7158474" y="2806842"/>
                  <a:pt x="8617364" y="5333715"/>
                </a:cubicBezTo>
                <a:cubicBezTo>
                  <a:pt x="8711893" y="5497443"/>
                  <a:pt x="8709969" y="5695027"/>
                  <a:pt x="8615859" y="5858514"/>
                </a:cubicBezTo>
                <a:cubicBezTo>
                  <a:pt x="8615859" y="5858514"/>
                  <a:pt x="8615859" y="5858514"/>
                  <a:pt x="8311811" y="6385912"/>
                </a:cubicBezTo>
                <a:lnTo>
                  <a:pt x="8280844" y="6439627"/>
                </a:lnTo>
                <a:lnTo>
                  <a:pt x="2237916" y="6439627"/>
                </a:lnTo>
                <a:lnTo>
                  <a:pt x="2151815" y="6290497"/>
                </a:lnTo>
                <a:cubicBezTo>
                  <a:pt x="2071676" y="6151692"/>
                  <a:pt x="1986194" y="6003633"/>
                  <a:pt x="1895013" y="5845703"/>
                </a:cubicBezTo>
                <a:cubicBezTo>
                  <a:pt x="1803636" y="5687432"/>
                  <a:pt x="1802408" y="5484390"/>
                  <a:pt x="1899669" y="5326361"/>
                </a:cubicBezTo>
                <a:cubicBezTo>
                  <a:pt x="1899669" y="5326361"/>
                  <a:pt x="1899669" y="5326361"/>
                  <a:pt x="3349069" y="2801330"/>
                </a:cubicBezTo>
                <a:cubicBezTo>
                  <a:pt x="3437742" y="2640982"/>
                  <a:pt x="3611741" y="2540524"/>
                  <a:pt x="3794942" y="2543905"/>
                </a:cubicBezTo>
                <a:close/>
                <a:moveTo>
                  <a:pt x="634940" y="2395105"/>
                </a:moveTo>
                <a:cubicBezTo>
                  <a:pt x="634940" y="2395105"/>
                  <a:pt x="634940" y="2395105"/>
                  <a:pt x="1188015" y="2396492"/>
                </a:cubicBezTo>
                <a:cubicBezTo>
                  <a:pt x="1223252" y="2395501"/>
                  <a:pt x="1256539" y="2414988"/>
                  <a:pt x="1273897" y="2445054"/>
                </a:cubicBezTo>
                <a:cubicBezTo>
                  <a:pt x="1273897" y="2445054"/>
                  <a:pt x="1273897" y="2445054"/>
                  <a:pt x="1551037" y="2925075"/>
                </a:cubicBezTo>
                <a:cubicBezTo>
                  <a:pt x="1568994" y="2956177"/>
                  <a:pt x="1568629" y="2993712"/>
                  <a:pt x="1550752" y="3024769"/>
                </a:cubicBezTo>
                <a:cubicBezTo>
                  <a:pt x="1550752" y="3024769"/>
                  <a:pt x="1550752" y="3024769"/>
                  <a:pt x="1274816" y="3503403"/>
                </a:cubicBezTo>
                <a:cubicBezTo>
                  <a:pt x="1257971" y="3533863"/>
                  <a:pt x="1224917" y="3552947"/>
                  <a:pt x="1190116" y="3552304"/>
                </a:cubicBezTo>
                <a:cubicBezTo>
                  <a:pt x="1190116" y="3552304"/>
                  <a:pt x="1190116" y="3552304"/>
                  <a:pt x="637639" y="3551955"/>
                </a:cubicBezTo>
                <a:cubicBezTo>
                  <a:pt x="601804" y="3551909"/>
                  <a:pt x="569115" y="3533458"/>
                  <a:pt x="551158" y="3502355"/>
                </a:cubicBezTo>
                <a:cubicBezTo>
                  <a:pt x="551158" y="3502355"/>
                  <a:pt x="551158" y="3502355"/>
                  <a:pt x="274018" y="3022335"/>
                </a:cubicBezTo>
                <a:cubicBezTo>
                  <a:pt x="256660" y="2992269"/>
                  <a:pt x="256426" y="2953698"/>
                  <a:pt x="274903" y="2923678"/>
                </a:cubicBezTo>
                <a:cubicBezTo>
                  <a:pt x="274903" y="2923678"/>
                  <a:pt x="274903" y="2923678"/>
                  <a:pt x="550240" y="2444007"/>
                </a:cubicBezTo>
                <a:cubicBezTo>
                  <a:pt x="567085" y="2413547"/>
                  <a:pt x="600139" y="2394463"/>
                  <a:pt x="634940" y="2395105"/>
                </a:cubicBezTo>
                <a:close/>
                <a:moveTo>
                  <a:pt x="2521339" y="1975621"/>
                </a:moveTo>
                <a:cubicBezTo>
                  <a:pt x="2521339" y="1975621"/>
                  <a:pt x="2521339" y="1975621"/>
                  <a:pt x="2985874" y="1976785"/>
                </a:cubicBezTo>
                <a:cubicBezTo>
                  <a:pt x="3015469" y="1975952"/>
                  <a:pt x="3043427" y="1992321"/>
                  <a:pt x="3058007" y="2017574"/>
                </a:cubicBezTo>
                <a:cubicBezTo>
                  <a:pt x="3058007" y="2017574"/>
                  <a:pt x="3058007" y="2017574"/>
                  <a:pt x="3290779" y="2420748"/>
                </a:cubicBezTo>
                <a:cubicBezTo>
                  <a:pt x="3305862" y="2446871"/>
                  <a:pt x="3305555" y="2478396"/>
                  <a:pt x="3290540" y="2504482"/>
                </a:cubicBezTo>
                <a:cubicBezTo>
                  <a:pt x="3290540" y="2504482"/>
                  <a:pt x="3290540" y="2504482"/>
                  <a:pt x="3058778" y="2906492"/>
                </a:cubicBezTo>
                <a:cubicBezTo>
                  <a:pt x="3044630" y="2932076"/>
                  <a:pt x="3016868" y="2948104"/>
                  <a:pt x="2987637" y="2947565"/>
                </a:cubicBezTo>
                <a:cubicBezTo>
                  <a:pt x="2987637" y="2947565"/>
                  <a:pt x="2987637" y="2947565"/>
                  <a:pt x="2523606" y="2947271"/>
                </a:cubicBezTo>
                <a:cubicBezTo>
                  <a:pt x="2493508" y="2947232"/>
                  <a:pt x="2466052" y="2931735"/>
                  <a:pt x="2450970" y="2905612"/>
                </a:cubicBezTo>
                <a:cubicBezTo>
                  <a:pt x="2450970" y="2905612"/>
                  <a:pt x="2450970" y="2905612"/>
                  <a:pt x="2218197" y="2502438"/>
                </a:cubicBezTo>
                <a:cubicBezTo>
                  <a:pt x="2203617" y="2477185"/>
                  <a:pt x="2203422" y="2444788"/>
                  <a:pt x="2218941" y="2419574"/>
                </a:cubicBezTo>
                <a:cubicBezTo>
                  <a:pt x="2218941" y="2419574"/>
                  <a:pt x="2218941" y="2419574"/>
                  <a:pt x="2450199" y="2016694"/>
                </a:cubicBezTo>
                <a:cubicBezTo>
                  <a:pt x="2464347" y="1991110"/>
                  <a:pt x="2492109" y="1975081"/>
                  <a:pt x="2521339" y="1975621"/>
                </a:cubicBezTo>
                <a:close/>
                <a:moveTo>
                  <a:pt x="3564142" y="34"/>
                </a:moveTo>
                <a:cubicBezTo>
                  <a:pt x="3564142" y="34"/>
                  <a:pt x="3564142" y="34"/>
                  <a:pt x="4738405" y="2977"/>
                </a:cubicBezTo>
                <a:cubicBezTo>
                  <a:pt x="4813218" y="874"/>
                  <a:pt x="4883890" y="42249"/>
                  <a:pt x="4920745" y="106084"/>
                </a:cubicBezTo>
                <a:cubicBezTo>
                  <a:pt x="4920745" y="106084"/>
                  <a:pt x="4920745" y="106084"/>
                  <a:pt x="5509155" y="1125240"/>
                </a:cubicBezTo>
                <a:cubicBezTo>
                  <a:pt x="5547281" y="1191277"/>
                  <a:pt x="5546507" y="1270967"/>
                  <a:pt x="5508549" y="1336906"/>
                </a:cubicBezTo>
                <a:cubicBezTo>
                  <a:pt x="5508549" y="1336906"/>
                  <a:pt x="5508549" y="1336906"/>
                  <a:pt x="4922696" y="2353119"/>
                </a:cubicBezTo>
                <a:cubicBezTo>
                  <a:pt x="4886932" y="2417792"/>
                  <a:pt x="4816753" y="2458309"/>
                  <a:pt x="4742864" y="2456945"/>
                </a:cubicBezTo>
                <a:cubicBezTo>
                  <a:pt x="4742864" y="2456945"/>
                  <a:pt x="4742864" y="2456945"/>
                  <a:pt x="3569871" y="2456203"/>
                </a:cubicBezTo>
                <a:cubicBezTo>
                  <a:pt x="3493788" y="2456106"/>
                  <a:pt x="3424385" y="2416932"/>
                  <a:pt x="3386259" y="2350896"/>
                </a:cubicBezTo>
                <a:cubicBezTo>
                  <a:pt x="3386259" y="2350896"/>
                  <a:pt x="3386259" y="2350896"/>
                  <a:pt x="2797848" y="1331739"/>
                </a:cubicBezTo>
                <a:cubicBezTo>
                  <a:pt x="2760993" y="1267904"/>
                  <a:pt x="2760499" y="1186012"/>
                  <a:pt x="2799727" y="1122274"/>
                </a:cubicBezTo>
                <a:cubicBezTo>
                  <a:pt x="2799727" y="1122274"/>
                  <a:pt x="2799727" y="1122274"/>
                  <a:pt x="3384310" y="103860"/>
                </a:cubicBezTo>
                <a:cubicBezTo>
                  <a:pt x="3420073" y="39188"/>
                  <a:pt x="3490251" y="-1330"/>
                  <a:pt x="3564142" y="34"/>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a:t>Insert or Drag &amp; Drop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4081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Click to edit 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607300" y="43868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4" name="Footer Placeholder 3">
            <a:extLst>
              <a:ext uri="{FF2B5EF4-FFF2-40B4-BE49-F238E27FC236}">
                <a16:creationId xmlns:a16="http://schemas.microsoft.com/office/drawing/2014/main" id="{734B1E83-6080-4D35-A216-8E5C399023B2}"/>
              </a:ext>
            </a:extLst>
          </p:cNvPr>
          <p:cNvSpPr>
            <a:spLocks noGrp="1"/>
          </p:cNvSpPr>
          <p:nvPr>
            <p:ph type="ftr" sz="quarter" idx="11"/>
          </p:nvPr>
        </p:nvSpPr>
        <p:spPr/>
        <p:txBody>
          <a:bodyPr/>
          <a:lstStyle/>
          <a:p>
            <a:r>
              <a:rPr lang="en-US" noProof="0"/>
              <a:t>Add a footer</a:t>
            </a:r>
          </a:p>
        </p:txBody>
      </p:sp>
      <p:sp>
        <p:nvSpPr>
          <p:cNvPr id="5" name="Slide Number Placeholder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a:lstStyle/>
          <a:p>
            <a:fld id="{19B51A1E-902D-48AF-9020-955120F399B6}" type="slidenum">
              <a:rPr lang="en-US" noProof="0" smtClean="0"/>
              <a:pPr/>
              <a:t>‹#›</a:t>
            </a:fld>
            <a:endParaRPr lang="en-US" noProof="0"/>
          </a:p>
        </p:txBody>
      </p:sp>
    </p:spTree>
    <p:extLst>
      <p:ext uri="{BB962C8B-B14F-4D97-AF65-F5344CB8AC3E}">
        <p14:creationId xmlns:p14="http://schemas.microsoft.com/office/powerpoint/2010/main" val="545171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B7C90C9-77F3-4C3C-97F8-425EF81FB7A7}"/>
              </a:ext>
            </a:extLst>
          </p:cNvPr>
          <p:cNvSpPr>
            <a:spLocks noGrp="1"/>
          </p:cNvSpPr>
          <p:nvPr>
            <p:ph type="pic" sz="quarter" idx="13" hasCustomPrompt="1"/>
          </p:nvPr>
        </p:nvSpPr>
        <p:spPr>
          <a:xfrm>
            <a:off x="-1" y="0"/>
            <a:ext cx="11795125" cy="6858000"/>
          </a:xfrm>
          <a:custGeom>
            <a:avLst/>
            <a:gdLst>
              <a:gd name="connsiteX0" fmla="*/ 4729712 w 11795125"/>
              <a:gd name="connsiteY0" fmla="*/ 4417922 h 6858000"/>
              <a:gd name="connsiteX1" fmla="*/ 7234278 w 11795125"/>
              <a:gd name="connsiteY1" fmla="*/ 4419507 h 6858000"/>
              <a:gd name="connsiteX2" fmla="*/ 7626325 w 11795125"/>
              <a:gd name="connsiteY2" fmla="*/ 4644358 h 6858000"/>
              <a:gd name="connsiteX3" fmla="*/ 8882694 w 11795125"/>
              <a:gd name="connsiteY3" fmla="*/ 6820455 h 6858000"/>
              <a:gd name="connsiteX4" fmla="*/ 8898077 w 11795125"/>
              <a:gd name="connsiteY4" fmla="*/ 6858000 h 6858000"/>
              <a:gd name="connsiteX5" fmla="*/ 3070863 w 11795125"/>
              <a:gd name="connsiteY5" fmla="*/ 6858000 h 6858000"/>
              <a:gd name="connsiteX6" fmla="*/ 3094823 w 11795125"/>
              <a:gd name="connsiteY6" fmla="*/ 6809422 h 6858000"/>
              <a:gd name="connsiteX7" fmla="*/ 4345735 w 11795125"/>
              <a:gd name="connsiteY7" fmla="*/ 4639611 h 6858000"/>
              <a:gd name="connsiteX8" fmla="*/ 4729712 w 11795125"/>
              <a:gd name="connsiteY8" fmla="*/ 4417922 h 6858000"/>
              <a:gd name="connsiteX9" fmla="*/ 2031302 w 11795125"/>
              <a:gd name="connsiteY9" fmla="*/ 2039301 h 6858000"/>
              <a:gd name="connsiteX10" fmla="*/ 2747265 w 11795125"/>
              <a:gd name="connsiteY10" fmla="*/ 2039754 h 6858000"/>
              <a:gd name="connsiteX11" fmla="*/ 2859337 w 11795125"/>
              <a:gd name="connsiteY11" fmla="*/ 2104031 h 6858000"/>
              <a:gd name="connsiteX12" fmla="*/ 3218486 w 11795125"/>
              <a:gd name="connsiteY12" fmla="*/ 2726096 h 6858000"/>
              <a:gd name="connsiteX13" fmla="*/ 3217340 w 11795125"/>
              <a:gd name="connsiteY13" fmla="*/ 2853948 h 6858000"/>
              <a:gd name="connsiteX14" fmla="*/ 2860527 w 11795125"/>
              <a:gd name="connsiteY14" fmla="*/ 3475560 h 6858000"/>
              <a:gd name="connsiteX15" fmla="*/ 2750762 w 11795125"/>
              <a:gd name="connsiteY15" fmla="*/ 3538933 h 6858000"/>
              <a:gd name="connsiteX16" fmla="*/ 2034023 w 11795125"/>
              <a:gd name="connsiteY16" fmla="*/ 3537136 h 6858000"/>
              <a:gd name="connsiteX17" fmla="*/ 1922728 w 11795125"/>
              <a:gd name="connsiteY17" fmla="*/ 3474202 h 6858000"/>
              <a:gd name="connsiteX18" fmla="*/ 1563578 w 11795125"/>
              <a:gd name="connsiteY18" fmla="*/ 2852137 h 6858000"/>
              <a:gd name="connsiteX19" fmla="*/ 1563948 w 11795125"/>
              <a:gd name="connsiteY19" fmla="*/ 2722942 h 6858000"/>
              <a:gd name="connsiteX20" fmla="*/ 1921537 w 11795125"/>
              <a:gd name="connsiteY20" fmla="*/ 2102674 h 6858000"/>
              <a:gd name="connsiteX21" fmla="*/ 2031302 w 11795125"/>
              <a:gd name="connsiteY21" fmla="*/ 2039301 h 6858000"/>
              <a:gd name="connsiteX22" fmla="*/ 9343478 w 11795125"/>
              <a:gd name="connsiteY22" fmla="*/ 1795745 h 6858000"/>
              <a:gd name="connsiteX23" fmla="*/ 11620502 w 11795125"/>
              <a:gd name="connsiteY23" fmla="*/ 1797185 h 6858000"/>
              <a:gd name="connsiteX24" fmla="*/ 11795125 w 11795125"/>
              <a:gd name="connsiteY24" fmla="*/ 1797296 h 6858000"/>
              <a:gd name="connsiteX25" fmla="*/ 11795125 w 11795125"/>
              <a:gd name="connsiteY25" fmla="*/ 6858000 h 6858000"/>
              <a:gd name="connsiteX26" fmla="*/ 8996698 w 11795125"/>
              <a:gd name="connsiteY26" fmla="*/ 6858000 h 6858000"/>
              <a:gd name="connsiteX27" fmla="*/ 8963663 w 11795125"/>
              <a:gd name="connsiteY27" fmla="*/ 6815289 h 6858000"/>
              <a:gd name="connsiteX28" fmla="*/ 7707295 w 11795125"/>
              <a:gd name="connsiteY28" fmla="*/ 4639193 h 6858000"/>
              <a:gd name="connsiteX29" fmla="*/ 7708590 w 11795125"/>
              <a:gd name="connsiteY29" fmla="*/ 4187244 h 6858000"/>
              <a:gd name="connsiteX30" fmla="*/ 8959501 w 11795125"/>
              <a:gd name="connsiteY30" fmla="*/ 2017434 h 6858000"/>
              <a:gd name="connsiteX31" fmla="*/ 9343478 w 11795125"/>
              <a:gd name="connsiteY31" fmla="*/ 1795745 h 6858000"/>
              <a:gd name="connsiteX32" fmla="*/ 3102644 w 11795125"/>
              <a:gd name="connsiteY32" fmla="*/ 1739841 h 6858000"/>
              <a:gd name="connsiteX33" fmla="*/ 3385876 w 11795125"/>
              <a:gd name="connsiteY33" fmla="*/ 1740020 h 6858000"/>
              <a:gd name="connsiteX34" fmla="*/ 3430211 w 11795125"/>
              <a:gd name="connsiteY34" fmla="*/ 1765448 h 6858000"/>
              <a:gd name="connsiteX35" fmla="*/ 3572289 w 11795125"/>
              <a:gd name="connsiteY35" fmla="*/ 2011533 h 6858000"/>
              <a:gd name="connsiteX36" fmla="*/ 3571836 w 11795125"/>
              <a:gd name="connsiteY36" fmla="*/ 2062111 h 6858000"/>
              <a:gd name="connsiteX37" fmla="*/ 3430681 w 11795125"/>
              <a:gd name="connsiteY37" fmla="*/ 2308019 h 6858000"/>
              <a:gd name="connsiteX38" fmla="*/ 3387260 w 11795125"/>
              <a:gd name="connsiteY38" fmla="*/ 2333088 h 6858000"/>
              <a:gd name="connsiteX39" fmla="*/ 3103720 w 11795125"/>
              <a:gd name="connsiteY39" fmla="*/ 2332378 h 6858000"/>
              <a:gd name="connsiteX40" fmla="*/ 3059693 w 11795125"/>
              <a:gd name="connsiteY40" fmla="*/ 2307481 h 6858000"/>
              <a:gd name="connsiteX41" fmla="*/ 2917615 w 11795125"/>
              <a:gd name="connsiteY41" fmla="*/ 2061395 h 6858000"/>
              <a:gd name="connsiteX42" fmla="*/ 2917761 w 11795125"/>
              <a:gd name="connsiteY42" fmla="*/ 2010286 h 6858000"/>
              <a:gd name="connsiteX43" fmla="*/ 3059222 w 11795125"/>
              <a:gd name="connsiteY43" fmla="*/ 1764910 h 6858000"/>
              <a:gd name="connsiteX44" fmla="*/ 3102644 w 11795125"/>
              <a:gd name="connsiteY44" fmla="*/ 1739841 h 6858000"/>
              <a:gd name="connsiteX45" fmla="*/ 3522963 w 11795125"/>
              <a:gd name="connsiteY45" fmla="*/ 1598675 h 6858000"/>
              <a:gd name="connsiteX46" fmla="*/ 3625194 w 11795125"/>
              <a:gd name="connsiteY46" fmla="*/ 1598740 h 6858000"/>
              <a:gd name="connsiteX47" fmla="*/ 3641197 w 11795125"/>
              <a:gd name="connsiteY47" fmla="*/ 1607918 h 6858000"/>
              <a:gd name="connsiteX48" fmla="*/ 3692479 w 11795125"/>
              <a:gd name="connsiteY48" fmla="*/ 1696742 h 6858000"/>
              <a:gd name="connsiteX49" fmla="*/ 3692315 w 11795125"/>
              <a:gd name="connsiteY49" fmla="*/ 1714998 h 6858000"/>
              <a:gd name="connsiteX50" fmla="*/ 3641367 w 11795125"/>
              <a:gd name="connsiteY50" fmla="*/ 1803757 h 6858000"/>
              <a:gd name="connsiteX51" fmla="*/ 3625694 w 11795125"/>
              <a:gd name="connsiteY51" fmla="*/ 1812806 h 6858000"/>
              <a:gd name="connsiteX52" fmla="*/ 3523352 w 11795125"/>
              <a:gd name="connsiteY52" fmla="*/ 1812549 h 6858000"/>
              <a:gd name="connsiteX53" fmla="*/ 3507459 w 11795125"/>
              <a:gd name="connsiteY53" fmla="*/ 1803563 h 6858000"/>
              <a:gd name="connsiteX54" fmla="*/ 3456177 w 11795125"/>
              <a:gd name="connsiteY54" fmla="*/ 1714739 h 6858000"/>
              <a:gd name="connsiteX55" fmla="*/ 3456230 w 11795125"/>
              <a:gd name="connsiteY55" fmla="*/ 1696292 h 6858000"/>
              <a:gd name="connsiteX56" fmla="*/ 3507290 w 11795125"/>
              <a:gd name="connsiteY56" fmla="*/ 1607724 h 6858000"/>
              <a:gd name="connsiteX57" fmla="*/ 3522963 w 11795125"/>
              <a:gd name="connsiteY57" fmla="*/ 1598675 h 6858000"/>
              <a:gd name="connsiteX58" fmla="*/ 4199803 w 11795125"/>
              <a:gd name="connsiteY58" fmla="*/ 1370724 h 6858000"/>
              <a:gd name="connsiteX59" fmla="*/ 4537019 w 11795125"/>
              <a:gd name="connsiteY59" fmla="*/ 1370938 h 6858000"/>
              <a:gd name="connsiteX60" fmla="*/ 4589804 w 11795125"/>
              <a:gd name="connsiteY60" fmla="*/ 1401211 h 6858000"/>
              <a:gd name="connsiteX61" fmla="*/ 4758963 w 11795125"/>
              <a:gd name="connsiteY61" fmla="*/ 1694203 h 6858000"/>
              <a:gd name="connsiteX62" fmla="*/ 4758423 w 11795125"/>
              <a:gd name="connsiteY62" fmla="*/ 1754421 h 6858000"/>
              <a:gd name="connsiteX63" fmla="*/ 4590365 w 11795125"/>
              <a:gd name="connsiteY63" fmla="*/ 2047199 h 6858000"/>
              <a:gd name="connsiteX64" fmla="*/ 4538665 w 11795125"/>
              <a:gd name="connsiteY64" fmla="*/ 2077046 h 6858000"/>
              <a:gd name="connsiteX65" fmla="*/ 4201084 w 11795125"/>
              <a:gd name="connsiteY65" fmla="*/ 2076201 h 6858000"/>
              <a:gd name="connsiteX66" fmla="*/ 4148664 w 11795125"/>
              <a:gd name="connsiteY66" fmla="*/ 2046559 h 6858000"/>
              <a:gd name="connsiteX67" fmla="*/ 3979505 w 11795125"/>
              <a:gd name="connsiteY67" fmla="*/ 1753567 h 6858000"/>
              <a:gd name="connsiteX68" fmla="*/ 3979680 w 11795125"/>
              <a:gd name="connsiteY68" fmla="*/ 1692718 h 6858000"/>
              <a:gd name="connsiteX69" fmla="*/ 4148104 w 11795125"/>
              <a:gd name="connsiteY69" fmla="*/ 1400573 h 6858000"/>
              <a:gd name="connsiteX70" fmla="*/ 4199803 w 11795125"/>
              <a:gd name="connsiteY70" fmla="*/ 1370724 h 6858000"/>
              <a:gd name="connsiteX71" fmla="*/ 3525946 w 11795125"/>
              <a:gd name="connsiteY71" fmla="*/ 1141304 h 6858000"/>
              <a:gd name="connsiteX72" fmla="*/ 3719554 w 11795125"/>
              <a:gd name="connsiteY72" fmla="*/ 1141427 h 6858000"/>
              <a:gd name="connsiteX73" fmla="*/ 3749860 w 11795125"/>
              <a:gd name="connsiteY73" fmla="*/ 1158808 h 6858000"/>
              <a:gd name="connsiteX74" fmla="*/ 3846980 w 11795125"/>
              <a:gd name="connsiteY74" fmla="*/ 1327024 h 6858000"/>
              <a:gd name="connsiteX75" fmla="*/ 3846670 w 11795125"/>
              <a:gd name="connsiteY75" fmla="*/ 1361598 h 6858000"/>
              <a:gd name="connsiteX76" fmla="*/ 3750182 w 11795125"/>
              <a:gd name="connsiteY76" fmla="*/ 1529691 h 6858000"/>
              <a:gd name="connsiteX77" fmla="*/ 3720499 w 11795125"/>
              <a:gd name="connsiteY77" fmla="*/ 1546828 h 6858000"/>
              <a:gd name="connsiteX78" fmla="*/ 3526682 w 11795125"/>
              <a:gd name="connsiteY78" fmla="*/ 1546343 h 6858000"/>
              <a:gd name="connsiteX79" fmla="*/ 3496586 w 11795125"/>
              <a:gd name="connsiteY79" fmla="*/ 1529324 h 6858000"/>
              <a:gd name="connsiteX80" fmla="*/ 3399466 w 11795125"/>
              <a:gd name="connsiteY80" fmla="*/ 1361108 h 6858000"/>
              <a:gd name="connsiteX81" fmla="*/ 3399566 w 11795125"/>
              <a:gd name="connsiteY81" fmla="*/ 1326172 h 6858000"/>
              <a:gd name="connsiteX82" fmla="*/ 3496264 w 11795125"/>
              <a:gd name="connsiteY82" fmla="*/ 1158441 h 6858000"/>
              <a:gd name="connsiteX83" fmla="*/ 3525946 w 11795125"/>
              <a:gd name="connsiteY83" fmla="*/ 1141304 h 6858000"/>
              <a:gd name="connsiteX84" fmla="*/ 3955878 w 11795125"/>
              <a:gd name="connsiteY84" fmla="*/ 173494 h 6858000"/>
              <a:gd name="connsiteX85" fmla="*/ 4500068 w 11795125"/>
              <a:gd name="connsiteY85" fmla="*/ 173838 h 6858000"/>
              <a:gd name="connsiteX86" fmla="*/ 4585252 w 11795125"/>
              <a:gd name="connsiteY86" fmla="*/ 222694 h 6858000"/>
              <a:gd name="connsiteX87" fmla="*/ 4858234 w 11795125"/>
              <a:gd name="connsiteY87" fmla="*/ 695514 h 6858000"/>
              <a:gd name="connsiteX88" fmla="*/ 4857363 w 11795125"/>
              <a:gd name="connsiteY88" fmla="*/ 792690 h 6858000"/>
              <a:gd name="connsiteX89" fmla="*/ 4586156 w 11795125"/>
              <a:gd name="connsiteY89" fmla="*/ 1265167 h 6858000"/>
              <a:gd name="connsiteX90" fmla="*/ 4502727 w 11795125"/>
              <a:gd name="connsiteY90" fmla="*/ 1313334 h 6858000"/>
              <a:gd name="connsiteX91" fmla="*/ 3957947 w 11795125"/>
              <a:gd name="connsiteY91" fmla="*/ 1311968 h 6858000"/>
              <a:gd name="connsiteX92" fmla="*/ 3873354 w 11795125"/>
              <a:gd name="connsiteY92" fmla="*/ 1264134 h 6858000"/>
              <a:gd name="connsiteX93" fmla="*/ 3600372 w 11795125"/>
              <a:gd name="connsiteY93" fmla="*/ 791315 h 6858000"/>
              <a:gd name="connsiteX94" fmla="*/ 3600653 w 11795125"/>
              <a:gd name="connsiteY94" fmla="*/ 693116 h 6858000"/>
              <a:gd name="connsiteX95" fmla="*/ 3872449 w 11795125"/>
              <a:gd name="connsiteY95" fmla="*/ 221662 h 6858000"/>
              <a:gd name="connsiteX96" fmla="*/ 3955878 w 11795125"/>
              <a:gd name="connsiteY96" fmla="*/ 173494 h 6858000"/>
              <a:gd name="connsiteX97" fmla="*/ 3852283 w 11795125"/>
              <a:gd name="connsiteY97" fmla="*/ 0 h 6858000"/>
              <a:gd name="connsiteX98" fmla="*/ 6130031 w 11795125"/>
              <a:gd name="connsiteY98" fmla="*/ 0 h 6858000"/>
              <a:gd name="connsiteX99" fmla="*/ 6102465 w 11795125"/>
              <a:gd name="connsiteY99" fmla="*/ 36730 h 6858000"/>
              <a:gd name="connsiteX100" fmla="*/ 5879948 w 11795125"/>
              <a:gd name="connsiteY100" fmla="*/ 127724 h 6858000"/>
              <a:gd name="connsiteX101" fmla="*/ 4102884 w 11795125"/>
              <a:gd name="connsiteY101" fmla="*/ 123270 h 6858000"/>
              <a:gd name="connsiteX102" fmla="*/ 3877665 w 11795125"/>
              <a:gd name="connsiteY102" fmla="*/ 32818 h 6858000"/>
              <a:gd name="connsiteX103" fmla="*/ 0 w 11795125"/>
              <a:gd name="connsiteY103" fmla="*/ 0 h 6858000"/>
              <a:gd name="connsiteX104" fmla="*/ 3781476 w 11795125"/>
              <a:gd name="connsiteY104" fmla="*/ 0 h 6858000"/>
              <a:gd name="connsiteX105" fmla="*/ 3800985 w 11795125"/>
              <a:gd name="connsiteY105" fmla="*/ 47617 h 6858000"/>
              <a:gd name="connsiteX106" fmla="*/ 3766711 w 11795125"/>
              <a:gd name="connsiteY106" fmla="*/ 287889 h 6858000"/>
              <a:gd name="connsiteX107" fmla="*/ 2882037 w 11795125"/>
              <a:gd name="connsiteY107" fmla="*/ 1829098 h 6858000"/>
              <a:gd name="connsiteX108" fmla="*/ 2609888 w 11795125"/>
              <a:gd name="connsiteY108" fmla="*/ 1986223 h 6858000"/>
              <a:gd name="connsiteX109" fmla="*/ 832823 w 11795125"/>
              <a:gd name="connsiteY109" fmla="*/ 1981768 h 6858000"/>
              <a:gd name="connsiteX110" fmla="*/ 556879 w 11795125"/>
              <a:gd name="connsiteY110" fmla="*/ 1825733 h 6858000"/>
              <a:gd name="connsiteX111" fmla="*/ 79254 w 11795125"/>
              <a:gd name="connsiteY111" fmla="*/ 998462 h 6858000"/>
              <a:gd name="connsiteX112" fmla="*/ 0 w 11795125"/>
              <a:gd name="connsiteY112" fmla="*/ 8611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95125" h="6858000">
                <a:moveTo>
                  <a:pt x="4729712" y="4417922"/>
                </a:moveTo>
                <a:cubicBezTo>
                  <a:pt x="4729712" y="4417922"/>
                  <a:pt x="4729712" y="4417922"/>
                  <a:pt x="7234278" y="4419507"/>
                </a:cubicBezTo>
                <a:cubicBezTo>
                  <a:pt x="7396730" y="4419716"/>
                  <a:pt x="7544918" y="4503359"/>
                  <a:pt x="7626325" y="4644358"/>
                </a:cubicBezTo>
                <a:cubicBezTo>
                  <a:pt x="7626325" y="4644358"/>
                  <a:pt x="7626325" y="4644358"/>
                  <a:pt x="8882694" y="6820455"/>
                </a:cubicBezTo>
                <a:lnTo>
                  <a:pt x="8898077" y="6858000"/>
                </a:lnTo>
                <a:lnTo>
                  <a:pt x="3070863" y="6858000"/>
                </a:lnTo>
                <a:lnTo>
                  <a:pt x="3094823" y="6809422"/>
                </a:lnTo>
                <a:cubicBezTo>
                  <a:pt x="3094823" y="6809422"/>
                  <a:pt x="3094823" y="6809422"/>
                  <a:pt x="4345735" y="4639611"/>
                </a:cubicBezTo>
                <a:cubicBezTo>
                  <a:pt x="4422097" y="4501523"/>
                  <a:pt x="4571941" y="4415010"/>
                  <a:pt x="4729712" y="4417922"/>
                </a:cubicBezTo>
                <a:close/>
                <a:moveTo>
                  <a:pt x="2031302" y="2039301"/>
                </a:moveTo>
                <a:cubicBezTo>
                  <a:pt x="2031302" y="2039301"/>
                  <a:pt x="2031302" y="2039301"/>
                  <a:pt x="2747265" y="2039754"/>
                </a:cubicBezTo>
                <a:cubicBezTo>
                  <a:pt x="2793703" y="2039814"/>
                  <a:pt x="2836066" y="2063724"/>
                  <a:pt x="2859337" y="2104031"/>
                </a:cubicBezTo>
                <a:cubicBezTo>
                  <a:pt x="2859337" y="2104031"/>
                  <a:pt x="2859337" y="2104031"/>
                  <a:pt x="3218486" y="2726096"/>
                </a:cubicBezTo>
                <a:cubicBezTo>
                  <a:pt x="3240981" y="2765058"/>
                  <a:pt x="3241283" y="2815045"/>
                  <a:pt x="3217340" y="2853948"/>
                </a:cubicBezTo>
                <a:cubicBezTo>
                  <a:pt x="3217340" y="2853948"/>
                  <a:pt x="3217340" y="2853948"/>
                  <a:pt x="2860527" y="3475560"/>
                </a:cubicBezTo>
                <a:cubicBezTo>
                  <a:pt x="2838697" y="3515034"/>
                  <a:pt x="2795862" y="3539765"/>
                  <a:pt x="2750762" y="3538933"/>
                </a:cubicBezTo>
                <a:cubicBezTo>
                  <a:pt x="2750762" y="3538933"/>
                  <a:pt x="2750762" y="3538933"/>
                  <a:pt x="2034023" y="3537136"/>
                </a:cubicBezTo>
                <a:cubicBezTo>
                  <a:pt x="1988359" y="3538420"/>
                  <a:pt x="1945223" y="3513165"/>
                  <a:pt x="1922728" y="3474202"/>
                </a:cubicBezTo>
                <a:cubicBezTo>
                  <a:pt x="1922728" y="3474202"/>
                  <a:pt x="1922728" y="3474202"/>
                  <a:pt x="1563578" y="2852137"/>
                </a:cubicBezTo>
                <a:cubicBezTo>
                  <a:pt x="1540307" y="2811831"/>
                  <a:pt x="1540780" y="2763190"/>
                  <a:pt x="1563948" y="2722942"/>
                </a:cubicBezTo>
                <a:cubicBezTo>
                  <a:pt x="1563948" y="2722942"/>
                  <a:pt x="1563948" y="2722942"/>
                  <a:pt x="1921537" y="2102674"/>
                </a:cubicBezTo>
                <a:cubicBezTo>
                  <a:pt x="1943366" y="2063199"/>
                  <a:pt x="1986202" y="2038468"/>
                  <a:pt x="2031302" y="2039301"/>
                </a:cubicBezTo>
                <a:close/>
                <a:moveTo>
                  <a:pt x="9343478" y="1795745"/>
                </a:moveTo>
                <a:cubicBezTo>
                  <a:pt x="9343478" y="1795745"/>
                  <a:pt x="9343478" y="1795745"/>
                  <a:pt x="11620502" y="1797185"/>
                </a:cubicBezTo>
                <a:lnTo>
                  <a:pt x="11795125" y="1797296"/>
                </a:lnTo>
                <a:lnTo>
                  <a:pt x="11795125" y="6858000"/>
                </a:lnTo>
                <a:lnTo>
                  <a:pt x="8996698" y="6858000"/>
                </a:lnTo>
                <a:lnTo>
                  <a:pt x="8963663" y="6815289"/>
                </a:lnTo>
                <a:cubicBezTo>
                  <a:pt x="8963663" y="6815289"/>
                  <a:pt x="8963663" y="6815289"/>
                  <a:pt x="7707295" y="4639193"/>
                </a:cubicBezTo>
                <a:cubicBezTo>
                  <a:pt x="7625888" y="4498193"/>
                  <a:pt x="7627546" y="4328036"/>
                  <a:pt x="7708590" y="4187244"/>
                </a:cubicBezTo>
                <a:cubicBezTo>
                  <a:pt x="7708590" y="4187244"/>
                  <a:pt x="7708590" y="4187244"/>
                  <a:pt x="8959501" y="2017434"/>
                </a:cubicBezTo>
                <a:cubicBezTo>
                  <a:pt x="9035863" y="1879345"/>
                  <a:pt x="9185707" y="1792833"/>
                  <a:pt x="9343478" y="1795745"/>
                </a:cubicBezTo>
                <a:close/>
                <a:moveTo>
                  <a:pt x="3102644" y="1739841"/>
                </a:moveTo>
                <a:cubicBezTo>
                  <a:pt x="3102644" y="1739841"/>
                  <a:pt x="3102644" y="1739841"/>
                  <a:pt x="3385876" y="1740020"/>
                </a:cubicBezTo>
                <a:cubicBezTo>
                  <a:pt x="3404247" y="1740043"/>
                  <a:pt x="3421005" y="1749503"/>
                  <a:pt x="3430211" y="1765448"/>
                </a:cubicBezTo>
                <a:cubicBezTo>
                  <a:pt x="3430211" y="1765448"/>
                  <a:pt x="3430211" y="1765448"/>
                  <a:pt x="3572289" y="2011533"/>
                </a:cubicBezTo>
                <a:cubicBezTo>
                  <a:pt x="3581188" y="2026948"/>
                  <a:pt x="3581308" y="2046721"/>
                  <a:pt x="3571836" y="2062111"/>
                </a:cubicBezTo>
                <a:cubicBezTo>
                  <a:pt x="3571836" y="2062111"/>
                  <a:pt x="3571836" y="2062111"/>
                  <a:pt x="3430681" y="2308019"/>
                </a:cubicBezTo>
                <a:cubicBezTo>
                  <a:pt x="3422046" y="2323634"/>
                  <a:pt x="3405101" y="2333418"/>
                  <a:pt x="3387260" y="2333088"/>
                </a:cubicBezTo>
                <a:cubicBezTo>
                  <a:pt x="3387260" y="2333088"/>
                  <a:pt x="3387260" y="2333088"/>
                  <a:pt x="3103720" y="2332378"/>
                </a:cubicBezTo>
                <a:cubicBezTo>
                  <a:pt x="3085656" y="2332886"/>
                  <a:pt x="3068592" y="2322895"/>
                  <a:pt x="3059693" y="2307481"/>
                </a:cubicBezTo>
                <a:cubicBezTo>
                  <a:pt x="3059693" y="2307481"/>
                  <a:pt x="3059693" y="2307481"/>
                  <a:pt x="2917615" y="2061395"/>
                </a:cubicBezTo>
                <a:cubicBezTo>
                  <a:pt x="2908409" y="2045450"/>
                  <a:pt x="2908596" y="2026208"/>
                  <a:pt x="2917761" y="2010286"/>
                </a:cubicBezTo>
                <a:cubicBezTo>
                  <a:pt x="2917761" y="2010286"/>
                  <a:pt x="2917761" y="2010286"/>
                  <a:pt x="3059222" y="1764910"/>
                </a:cubicBezTo>
                <a:cubicBezTo>
                  <a:pt x="3067857" y="1749295"/>
                  <a:pt x="3084803" y="1739511"/>
                  <a:pt x="3102644" y="1739841"/>
                </a:cubicBezTo>
                <a:close/>
                <a:moveTo>
                  <a:pt x="3522963" y="1598675"/>
                </a:moveTo>
                <a:cubicBezTo>
                  <a:pt x="3522963" y="1598675"/>
                  <a:pt x="3522963" y="1598675"/>
                  <a:pt x="3625194" y="1598740"/>
                </a:cubicBezTo>
                <a:cubicBezTo>
                  <a:pt x="3631826" y="1598748"/>
                  <a:pt x="3637874" y="1602162"/>
                  <a:pt x="3641197" y="1607918"/>
                </a:cubicBezTo>
                <a:cubicBezTo>
                  <a:pt x="3641197" y="1607918"/>
                  <a:pt x="3641197" y="1607918"/>
                  <a:pt x="3692479" y="1696742"/>
                </a:cubicBezTo>
                <a:cubicBezTo>
                  <a:pt x="3695691" y="1702305"/>
                  <a:pt x="3695735" y="1709443"/>
                  <a:pt x="3692315" y="1714998"/>
                </a:cubicBezTo>
                <a:cubicBezTo>
                  <a:pt x="3692315" y="1714998"/>
                  <a:pt x="3692315" y="1714998"/>
                  <a:pt x="3641367" y="1803757"/>
                </a:cubicBezTo>
                <a:cubicBezTo>
                  <a:pt x="3638250" y="1809393"/>
                  <a:pt x="3632134" y="1812924"/>
                  <a:pt x="3625694" y="1812806"/>
                </a:cubicBezTo>
                <a:cubicBezTo>
                  <a:pt x="3625694" y="1812806"/>
                  <a:pt x="3625694" y="1812806"/>
                  <a:pt x="3523352" y="1812549"/>
                </a:cubicBezTo>
                <a:cubicBezTo>
                  <a:pt x="3516832" y="1812733"/>
                  <a:pt x="3510671" y="1809127"/>
                  <a:pt x="3507459" y="1803563"/>
                </a:cubicBezTo>
                <a:cubicBezTo>
                  <a:pt x="3507459" y="1803563"/>
                  <a:pt x="3507459" y="1803563"/>
                  <a:pt x="3456177" y="1714739"/>
                </a:cubicBezTo>
                <a:cubicBezTo>
                  <a:pt x="3452854" y="1708984"/>
                  <a:pt x="3452922" y="1702038"/>
                  <a:pt x="3456230" y="1696292"/>
                </a:cubicBezTo>
                <a:cubicBezTo>
                  <a:pt x="3456230" y="1696292"/>
                  <a:pt x="3456230" y="1696292"/>
                  <a:pt x="3507290" y="1607724"/>
                </a:cubicBezTo>
                <a:cubicBezTo>
                  <a:pt x="3510406" y="1602087"/>
                  <a:pt x="3516523" y="1598556"/>
                  <a:pt x="3522963" y="1598675"/>
                </a:cubicBezTo>
                <a:close/>
                <a:moveTo>
                  <a:pt x="4199803" y="1370724"/>
                </a:moveTo>
                <a:cubicBezTo>
                  <a:pt x="4199803" y="1370724"/>
                  <a:pt x="4199803" y="1370724"/>
                  <a:pt x="4537019" y="1370938"/>
                </a:cubicBezTo>
                <a:cubicBezTo>
                  <a:pt x="4558892" y="1370965"/>
                  <a:pt x="4578843" y="1382227"/>
                  <a:pt x="4589804" y="1401211"/>
                </a:cubicBezTo>
                <a:cubicBezTo>
                  <a:pt x="4589804" y="1401211"/>
                  <a:pt x="4589804" y="1401211"/>
                  <a:pt x="4758963" y="1694203"/>
                </a:cubicBezTo>
                <a:cubicBezTo>
                  <a:pt x="4769558" y="1712554"/>
                  <a:pt x="4769700" y="1736097"/>
                  <a:pt x="4758423" y="1754421"/>
                </a:cubicBezTo>
                <a:cubicBezTo>
                  <a:pt x="4758423" y="1754421"/>
                  <a:pt x="4758423" y="1754421"/>
                  <a:pt x="4590365" y="2047199"/>
                </a:cubicBezTo>
                <a:cubicBezTo>
                  <a:pt x="4580083" y="2065790"/>
                  <a:pt x="4559908" y="2077438"/>
                  <a:pt x="4538665" y="2077046"/>
                </a:cubicBezTo>
                <a:cubicBezTo>
                  <a:pt x="4538665" y="2077046"/>
                  <a:pt x="4538665" y="2077046"/>
                  <a:pt x="4201084" y="2076201"/>
                </a:cubicBezTo>
                <a:cubicBezTo>
                  <a:pt x="4179577" y="2076805"/>
                  <a:pt x="4159259" y="2064910"/>
                  <a:pt x="4148664" y="2046559"/>
                </a:cubicBezTo>
                <a:cubicBezTo>
                  <a:pt x="4148664" y="2046559"/>
                  <a:pt x="4148664" y="2046559"/>
                  <a:pt x="3979505" y="1753567"/>
                </a:cubicBezTo>
                <a:cubicBezTo>
                  <a:pt x="3968545" y="1734583"/>
                  <a:pt x="3968768" y="1711673"/>
                  <a:pt x="3979680" y="1692718"/>
                </a:cubicBezTo>
                <a:cubicBezTo>
                  <a:pt x="3979680" y="1692718"/>
                  <a:pt x="3979680" y="1692718"/>
                  <a:pt x="4148104" y="1400573"/>
                </a:cubicBezTo>
                <a:cubicBezTo>
                  <a:pt x="4158385" y="1381980"/>
                  <a:pt x="4178560" y="1370332"/>
                  <a:pt x="4199803" y="1370724"/>
                </a:cubicBezTo>
                <a:close/>
                <a:moveTo>
                  <a:pt x="3525946" y="1141304"/>
                </a:moveTo>
                <a:cubicBezTo>
                  <a:pt x="3525946" y="1141304"/>
                  <a:pt x="3525946" y="1141304"/>
                  <a:pt x="3719554" y="1141427"/>
                </a:cubicBezTo>
                <a:cubicBezTo>
                  <a:pt x="3732112" y="1141443"/>
                  <a:pt x="3743567" y="1147909"/>
                  <a:pt x="3749860" y="1158808"/>
                </a:cubicBezTo>
                <a:cubicBezTo>
                  <a:pt x="3749860" y="1158808"/>
                  <a:pt x="3749860" y="1158808"/>
                  <a:pt x="3846980" y="1327024"/>
                </a:cubicBezTo>
                <a:cubicBezTo>
                  <a:pt x="3853063" y="1337561"/>
                  <a:pt x="3853144" y="1351077"/>
                  <a:pt x="3846670" y="1361598"/>
                </a:cubicBezTo>
                <a:cubicBezTo>
                  <a:pt x="3846670" y="1361598"/>
                  <a:pt x="3846670" y="1361598"/>
                  <a:pt x="3750182" y="1529691"/>
                </a:cubicBezTo>
                <a:cubicBezTo>
                  <a:pt x="3744279" y="1540366"/>
                  <a:pt x="3732695" y="1547054"/>
                  <a:pt x="3720499" y="1546828"/>
                </a:cubicBezTo>
                <a:cubicBezTo>
                  <a:pt x="3720499" y="1546828"/>
                  <a:pt x="3720499" y="1546828"/>
                  <a:pt x="3526682" y="1546343"/>
                </a:cubicBezTo>
                <a:cubicBezTo>
                  <a:pt x="3514334" y="1546689"/>
                  <a:pt x="3502669" y="1539861"/>
                  <a:pt x="3496586" y="1529324"/>
                </a:cubicBezTo>
                <a:cubicBezTo>
                  <a:pt x="3496586" y="1529324"/>
                  <a:pt x="3496586" y="1529324"/>
                  <a:pt x="3399466" y="1361108"/>
                </a:cubicBezTo>
                <a:cubicBezTo>
                  <a:pt x="3393173" y="1350208"/>
                  <a:pt x="3393302" y="1337055"/>
                  <a:pt x="3399566" y="1326172"/>
                </a:cubicBezTo>
                <a:cubicBezTo>
                  <a:pt x="3399566" y="1326172"/>
                  <a:pt x="3399566" y="1326172"/>
                  <a:pt x="3496264" y="1158441"/>
                </a:cubicBezTo>
                <a:cubicBezTo>
                  <a:pt x="3502167" y="1147767"/>
                  <a:pt x="3513750" y="1141079"/>
                  <a:pt x="3525946" y="1141304"/>
                </a:cubicBezTo>
                <a:close/>
                <a:moveTo>
                  <a:pt x="3955878" y="173494"/>
                </a:moveTo>
                <a:cubicBezTo>
                  <a:pt x="3955878" y="173494"/>
                  <a:pt x="3955878" y="173494"/>
                  <a:pt x="4500068" y="173838"/>
                </a:cubicBezTo>
                <a:cubicBezTo>
                  <a:pt x="4535365" y="173884"/>
                  <a:pt x="4567564" y="192057"/>
                  <a:pt x="4585252" y="222694"/>
                </a:cubicBezTo>
                <a:cubicBezTo>
                  <a:pt x="4585252" y="222694"/>
                  <a:pt x="4585252" y="222694"/>
                  <a:pt x="4858234" y="695514"/>
                </a:cubicBezTo>
                <a:cubicBezTo>
                  <a:pt x="4875332" y="725128"/>
                  <a:pt x="4875562" y="763121"/>
                  <a:pt x="4857363" y="792690"/>
                </a:cubicBezTo>
                <a:cubicBezTo>
                  <a:pt x="4857363" y="792690"/>
                  <a:pt x="4857363" y="792690"/>
                  <a:pt x="4586156" y="1265167"/>
                </a:cubicBezTo>
                <a:cubicBezTo>
                  <a:pt x="4569564" y="1295169"/>
                  <a:pt x="4537006" y="1313967"/>
                  <a:pt x="4502727" y="1313334"/>
                </a:cubicBezTo>
                <a:cubicBezTo>
                  <a:pt x="4502727" y="1313334"/>
                  <a:pt x="4502727" y="1313334"/>
                  <a:pt x="3957947" y="1311968"/>
                </a:cubicBezTo>
                <a:cubicBezTo>
                  <a:pt x="3923239" y="1312944"/>
                  <a:pt x="3890452" y="1293749"/>
                  <a:pt x="3873354" y="1264134"/>
                </a:cubicBezTo>
                <a:cubicBezTo>
                  <a:pt x="3873354" y="1264134"/>
                  <a:pt x="3873354" y="1264134"/>
                  <a:pt x="3600372" y="791315"/>
                </a:cubicBezTo>
                <a:cubicBezTo>
                  <a:pt x="3582684" y="760678"/>
                  <a:pt x="3583043" y="723707"/>
                  <a:pt x="3600653" y="693116"/>
                </a:cubicBezTo>
                <a:cubicBezTo>
                  <a:pt x="3600653" y="693116"/>
                  <a:pt x="3600653" y="693116"/>
                  <a:pt x="3872449" y="221662"/>
                </a:cubicBezTo>
                <a:cubicBezTo>
                  <a:pt x="3889041" y="191658"/>
                  <a:pt x="3921599" y="172861"/>
                  <a:pt x="3955878" y="173494"/>
                </a:cubicBezTo>
                <a:close/>
                <a:moveTo>
                  <a:pt x="3852283" y="0"/>
                </a:moveTo>
                <a:lnTo>
                  <a:pt x="6130031" y="0"/>
                </a:lnTo>
                <a:lnTo>
                  <a:pt x="6102465" y="36730"/>
                </a:lnTo>
                <a:cubicBezTo>
                  <a:pt x="6044520" y="95168"/>
                  <a:pt x="5963814" y="129272"/>
                  <a:pt x="5879948" y="127724"/>
                </a:cubicBezTo>
                <a:cubicBezTo>
                  <a:pt x="5879948" y="127724"/>
                  <a:pt x="5879948" y="127724"/>
                  <a:pt x="4102884" y="123270"/>
                </a:cubicBezTo>
                <a:cubicBezTo>
                  <a:pt x="4017972" y="125657"/>
                  <a:pt x="3936583" y="91034"/>
                  <a:pt x="3877665" y="32818"/>
                </a:cubicBezTo>
                <a:close/>
                <a:moveTo>
                  <a:pt x="0" y="0"/>
                </a:moveTo>
                <a:lnTo>
                  <a:pt x="3781476" y="0"/>
                </a:lnTo>
                <a:lnTo>
                  <a:pt x="3800985" y="47617"/>
                </a:lnTo>
                <a:cubicBezTo>
                  <a:pt x="3821943" y="127749"/>
                  <a:pt x="3811234" y="215546"/>
                  <a:pt x="3766711" y="287889"/>
                </a:cubicBezTo>
                <a:cubicBezTo>
                  <a:pt x="3766711" y="287889"/>
                  <a:pt x="3766711" y="287889"/>
                  <a:pt x="2882037" y="1829098"/>
                </a:cubicBezTo>
                <a:cubicBezTo>
                  <a:pt x="2827913" y="1926970"/>
                  <a:pt x="2721708" y="1988287"/>
                  <a:pt x="2609888" y="1986223"/>
                </a:cubicBezTo>
                <a:cubicBezTo>
                  <a:pt x="2609888" y="1986223"/>
                  <a:pt x="2609888" y="1986223"/>
                  <a:pt x="832823" y="1981768"/>
                </a:cubicBezTo>
                <a:cubicBezTo>
                  <a:pt x="719607" y="1984952"/>
                  <a:pt x="612654" y="1922338"/>
                  <a:pt x="556879" y="1825733"/>
                </a:cubicBezTo>
                <a:cubicBezTo>
                  <a:pt x="556879" y="1825733"/>
                  <a:pt x="556879" y="1825733"/>
                  <a:pt x="79254" y="998462"/>
                </a:cubicBezTo>
                <a:lnTo>
                  <a:pt x="0" y="861190"/>
                </a:lnTo>
                <a:close/>
              </a:path>
            </a:pathLst>
          </a:custGeom>
          <a:solidFill>
            <a:schemeClr val="bg1">
              <a:lumMod val="95000"/>
            </a:schemeClr>
          </a:solidFill>
        </p:spPr>
        <p:txBody>
          <a:bodyPr wrap="square" tIns="864000">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a:t>Insert or Drag &amp; Drop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Click to edit 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4048124" y="3795246"/>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4" name="Footer Placeholder 3">
            <a:extLst>
              <a:ext uri="{FF2B5EF4-FFF2-40B4-BE49-F238E27FC236}">
                <a16:creationId xmlns:a16="http://schemas.microsoft.com/office/drawing/2014/main" id="{734B1E83-6080-4D35-A216-8E5C399023B2}"/>
              </a:ext>
            </a:extLst>
          </p:cNvPr>
          <p:cNvSpPr>
            <a:spLocks noGrp="1"/>
          </p:cNvSpPr>
          <p:nvPr>
            <p:ph type="ftr" sz="quarter" idx="11"/>
          </p:nvPr>
        </p:nvSpPr>
        <p:spPr/>
        <p:txBody>
          <a:bodyPr/>
          <a:lstStyle/>
          <a:p>
            <a:r>
              <a:rPr lang="en-US" noProof="0"/>
              <a:t>Add a footer</a:t>
            </a:r>
          </a:p>
        </p:txBody>
      </p:sp>
      <p:sp>
        <p:nvSpPr>
          <p:cNvPr id="5" name="Slide Number Placeholder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a:lstStyle/>
          <a:p>
            <a:fld id="{19B51A1E-902D-48AF-9020-955120F399B6}" type="slidenum">
              <a:rPr lang="en-US" noProof="0" smtClean="0"/>
              <a:pPr/>
              <a:t>‹#›</a:t>
            </a:fld>
            <a:endParaRPr lang="en-US" noProof="0"/>
          </a:p>
        </p:txBody>
      </p:sp>
    </p:spTree>
    <p:extLst>
      <p:ext uri="{BB962C8B-B14F-4D97-AF65-F5344CB8AC3E}">
        <p14:creationId xmlns:p14="http://schemas.microsoft.com/office/powerpoint/2010/main" val="62273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481149" y="1684742"/>
            <a:ext cx="4904790" cy="433376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noProof="0"/>
              <a:t>Click to 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US" noProof="0" smtClean="0"/>
              <a:pPr/>
              <a:t>‹#›</a:t>
            </a:fld>
            <a:endParaRPr lang="en-US" noProof="0"/>
          </a:p>
        </p:txBody>
      </p:sp>
    </p:spTree>
    <p:extLst>
      <p:ext uri="{BB962C8B-B14F-4D97-AF65-F5344CB8AC3E}">
        <p14:creationId xmlns:p14="http://schemas.microsoft.com/office/powerpoint/2010/main" val="13501039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C64B33BB-8F3A-42CE-BBDA-D08AA3266737}"/>
              </a:ext>
            </a:extLst>
          </p:cNvPr>
          <p:cNvSpPr>
            <a:spLocks noGrp="1"/>
          </p:cNvSpPr>
          <p:nvPr>
            <p:ph type="pic" sz="quarter" idx="36" hasCustomPrompt="1"/>
          </p:nvPr>
        </p:nvSpPr>
        <p:spPr>
          <a:xfrm>
            <a:off x="6282692" y="432000"/>
            <a:ext cx="5511800" cy="5760000"/>
          </a:xfrm>
          <a:custGeom>
            <a:avLst/>
            <a:gdLst>
              <a:gd name="connsiteX0" fmla="*/ 193823 w 5511800"/>
              <a:gd name="connsiteY0" fmla="*/ 0 h 5760000"/>
              <a:gd name="connsiteX1" fmla="*/ 5511800 w 5511800"/>
              <a:gd name="connsiteY1" fmla="*/ 0 h 5760000"/>
              <a:gd name="connsiteX2" fmla="*/ 5511800 w 5511800"/>
              <a:gd name="connsiteY2" fmla="*/ 5760000 h 5760000"/>
              <a:gd name="connsiteX3" fmla="*/ 193823 w 5511800"/>
              <a:gd name="connsiteY3" fmla="*/ 5760000 h 5760000"/>
              <a:gd name="connsiteX4" fmla="*/ 3937 w 5511800"/>
              <a:gd name="connsiteY4" fmla="*/ 5605239 h 5760000"/>
              <a:gd name="connsiteX5" fmla="*/ 0 w 5511800"/>
              <a:gd name="connsiteY5" fmla="*/ 5566186 h 5760000"/>
              <a:gd name="connsiteX6" fmla="*/ 0 w 5511800"/>
              <a:gd name="connsiteY6" fmla="*/ 193814 h 5760000"/>
              <a:gd name="connsiteX7" fmla="*/ 3937 w 5511800"/>
              <a:gd name="connsiteY7" fmla="*/ 154762 h 5760000"/>
              <a:gd name="connsiteX8" fmla="*/ 193823 w 5511800"/>
              <a:gd name="connsiteY8" fmla="*/ 0 h 57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11800" h="5760000">
                <a:moveTo>
                  <a:pt x="193823" y="0"/>
                </a:moveTo>
                <a:lnTo>
                  <a:pt x="5511800" y="0"/>
                </a:lnTo>
                <a:lnTo>
                  <a:pt x="5511800" y="5760000"/>
                </a:lnTo>
                <a:lnTo>
                  <a:pt x="193823" y="5760000"/>
                </a:lnTo>
                <a:cubicBezTo>
                  <a:pt x="100158" y="5760000"/>
                  <a:pt x="22011" y="5693561"/>
                  <a:pt x="3937" y="5605239"/>
                </a:cubicBezTo>
                <a:lnTo>
                  <a:pt x="0" y="5566186"/>
                </a:lnTo>
                <a:lnTo>
                  <a:pt x="0" y="193814"/>
                </a:lnTo>
                <a:lnTo>
                  <a:pt x="3937" y="154762"/>
                </a:lnTo>
                <a:cubicBezTo>
                  <a:pt x="22011" y="66440"/>
                  <a:pt x="100158" y="0"/>
                  <a:pt x="193823" y="0"/>
                </a:cubicBezTo>
                <a:close/>
              </a:path>
            </a:pathLst>
          </a:custGeom>
        </p:spPr>
        <p:txBody>
          <a:bodyPr wrap="square" tIns="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a:t>Insert or Drag &amp; Drop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noProof="0"/>
              <a:t>Click to 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US" noProof="0" smtClean="0"/>
              <a:pPr/>
              <a:t>‹#›</a:t>
            </a:fld>
            <a:endParaRPr lang="en-US" noProof="0"/>
          </a:p>
        </p:txBody>
      </p:sp>
    </p:spTree>
    <p:extLst>
      <p:ext uri="{BB962C8B-B14F-4D97-AF65-F5344CB8AC3E}">
        <p14:creationId xmlns:p14="http://schemas.microsoft.com/office/powerpoint/2010/main" val="1416292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Photo 3">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812170" y="237629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noProof="0"/>
              <a:t>Click to 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US" noProof="0" smtClean="0"/>
              <a:pPr/>
              <a:t>‹#›</a:t>
            </a:fld>
            <a:endParaRPr lang="en-US" noProof="0"/>
          </a:p>
        </p:txBody>
      </p:sp>
      <p:sp>
        <p:nvSpPr>
          <p:cNvPr id="8" name="Picture Placeholder 7">
            <a:extLst>
              <a:ext uri="{FF2B5EF4-FFF2-40B4-BE49-F238E27FC236}">
                <a16:creationId xmlns:a16="http://schemas.microsoft.com/office/drawing/2014/main" id="{01317B12-44C8-4227-9EB8-973D2226E63F}"/>
              </a:ext>
            </a:extLst>
          </p:cNvPr>
          <p:cNvSpPr>
            <a:spLocks noGrp="1"/>
          </p:cNvSpPr>
          <p:nvPr>
            <p:ph type="pic" sz="quarter" idx="34" hasCustomPrompt="1"/>
          </p:nvPr>
        </p:nvSpPr>
        <p:spPr>
          <a:xfrm>
            <a:off x="8812420" y="117614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a:t>Insert or Drag &amp; Drop your photo</a:t>
            </a:r>
          </a:p>
        </p:txBody>
      </p:sp>
      <p:sp>
        <p:nvSpPr>
          <p:cNvPr id="9" name="Picture Placeholder 8">
            <a:extLst>
              <a:ext uri="{FF2B5EF4-FFF2-40B4-BE49-F238E27FC236}">
                <a16:creationId xmlns:a16="http://schemas.microsoft.com/office/drawing/2014/main" id="{1AD2255F-36DA-4BDE-B54D-F94F14B68B6C}"/>
              </a:ext>
            </a:extLst>
          </p:cNvPr>
          <p:cNvSpPr>
            <a:spLocks noGrp="1"/>
          </p:cNvSpPr>
          <p:nvPr>
            <p:ph type="pic" sz="quarter" idx="35" hasCustomPrompt="1"/>
          </p:nvPr>
        </p:nvSpPr>
        <p:spPr>
          <a:xfrm>
            <a:off x="8812419" y="3552739"/>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a:t>Insert or Drag &amp; Drop your photo</a:t>
            </a:r>
          </a:p>
        </p:txBody>
      </p:sp>
    </p:spTree>
    <p:extLst>
      <p:ext uri="{BB962C8B-B14F-4D97-AF65-F5344CB8AC3E}">
        <p14:creationId xmlns:p14="http://schemas.microsoft.com/office/powerpoint/2010/main" val="2829556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CD92D281-07CD-478F-9BF5-BA7D43439A3D}"/>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1" name="Freeform 5">
            <a:extLst>
              <a:ext uri="{FF2B5EF4-FFF2-40B4-BE49-F238E27FC236}">
                <a16:creationId xmlns:a16="http://schemas.microsoft.com/office/drawing/2014/main" id="{B2C53265-8805-42B3-82B4-151EFBC42731}"/>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3" name="Freeform 5">
            <a:extLst>
              <a:ext uri="{FF2B5EF4-FFF2-40B4-BE49-F238E27FC236}">
                <a16:creationId xmlns:a16="http://schemas.microsoft.com/office/drawing/2014/main" id="{D0111EB4-98AF-4EB7-878B-31FD32A95141}"/>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4" name="Freeform 5">
            <a:extLst>
              <a:ext uri="{FF2B5EF4-FFF2-40B4-BE49-F238E27FC236}">
                <a16:creationId xmlns:a16="http://schemas.microsoft.com/office/drawing/2014/main" id="{33809002-30A9-49C0-BE36-B14DD1E4D872}"/>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15" name="Freeform 5">
            <a:extLst>
              <a:ext uri="{FF2B5EF4-FFF2-40B4-BE49-F238E27FC236}">
                <a16:creationId xmlns:a16="http://schemas.microsoft.com/office/drawing/2014/main" id="{FFD5C582-B212-4ADA-AB1B-0481AA39C3A9}"/>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noProof="0"/>
          </a:p>
        </p:txBody>
      </p:sp>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9" name="Subtitle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1515834"/>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2023668"/>
            <a:ext cx="5472000" cy="4168332"/>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Comparison Left Placeholder 2">
            <a:extLst>
              <a:ext uri="{FF2B5EF4-FFF2-40B4-BE49-F238E27FC236}">
                <a16:creationId xmlns:a16="http://schemas.microsoft.com/office/drawing/2014/main" id="{78A963F8-6F6E-440E-B3B3-DDE13C083A36}"/>
              </a:ext>
            </a:extLst>
          </p:cNvPr>
          <p:cNvSpPr>
            <a:spLocks noGrp="1"/>
          </p:cNvSpPr>
          <p:nvPr>
            <p:ph type="body" sz="quarter" idx="13"/>
          </p:nvPr>
        </p:nvSpPr>
        <p:spPr>
          <a:xfrm>
            <a:off x="6300000" y="1516359"/>
            <a:ext cx="5472000" cy="358775"/>
          </a:xfrm>
        </p:spPr>
        <p:txBody>
          <a:bodyPr/>
          <a:lstStyle>
            <a:lvl1pPr marL="0" indent="0">
              <a:buNone/>
              <a:defRPr sz="2400" b="1"/>
            </a:lvl1pPr>
          </a:lstStyle>
          <a:p>
            <a:pPr lvl="0"/>
            <a:r>
              <a:rPr lang="en-US" noProof="0"/>
              <a:t>Click to edit Master text styles</a:t>
            </a:r>
          </a:p>
        </p:txBody>
      </p:sp>
      <p:sp>
        <p:nvSpPr>
          <p:cNvPr id="8" name="Text Placeholder 4">
            <a:extLst>
              <a:ext uri="{FF2B5EF4-FFF2-40B4-BE49-F238E27FC236}">
                <a16:creationId xmlns:a16="http://schemas.microsoft.com/office/drawing/2014/main" id="{DF0A5256-B267-47DA-858A-0F3867CB6139}"/>
              </a:ext>
            </a:extLst>
          </p:cNvPr>
          <p:cNvSpPr>
            <a:spLocks noGrp="1"/>
          </p:cNvSpPr>
          <p:nvPr>
            <p:ph type="body" sz="quarter" idx="12"/>
          </p:nvPr>
        </p:nvSpPr>
        <p:spPr>
          <a:xfrm>
            <a:off x="6299887" y="2020359"/>
            <a:ext cx="5472113" cy="4170891"/>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a:t>Add a footer</a:t>
            </a:r>
          </a:p>
        </p:txBody>
      </p:sp>
      <p:sp>
        <p:nvSpPr>
          <p:cNvPr id="6" name="Slide Number Placeholder 5">
            <a:extLst>
              <a:ext uri="{FF2B5EF4-FFF2-40B4-BE49-F238E27FC236}">
                <a16:creationId xmlns:a16="http://schemas.microsoft.com/office/drawing/2014/main" id="{18733E7E-50D2-4F6C-9DF2-CF4C98C4B847}"/>
              </a:ext>
            </a:extLst>
          </p:cNvPr>
          <p:cNvSpPr>
            <a:spLocks noGrp="1"/>
          </p:cNvSpPr>
          <p:nvPr>
            <p:ph type="sldNum" sz="quarter" idx="33"/>
          </p:nvPr>
        </p:nvSpPr>
        <p:spPr/>
        <p:txBody>
          <a:bodyPr/>
          <a:lstStyle/>
          <a:p>
            <a:fld id="{19B51A1E-902D-48AF-9020-955120F399B6}" type="slidenum">
              <a:rPr lang="en-US" noProof="0" smtClean="0"/>
              <a:pPr/>
              <a:t>‹#›</a:t>
            </a:fld>
            <a:endParaRPr lang="en-US" noProof="0"/>
          </a:p>
        </p:txBody>
      </p:sp>
    </p:spTree>
    <p:extLst>
      <p:ext uri="{BB962C8B-B14F-4D97-AF65-F5344CB8AC3E}">
        <p14:creationId xmlns:p14="http://schemas.microsoft.com/office/powerpoint/2010/main" val="2509955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0"/>
            <a:ext cx="11771313" cy="6191250"/>
          </a:xfrm>
          <a:solidFill>
            <a:schemeClr val="bg1">
              <a:lumMod val="9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a:t>Insert or Drag &amp; Drop your photo</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a:t>Add a footer</a:t>
            </a:r>
          </a:p>
        </p:txBody>
      </p:sp>
      <p:sp>
        <p:nvSpPr>
          <p:cNvPr id="2" name="Slide Number Placeholder 1">
            <a:extLst>
              <a:ext uri="{FF2B5EF4-FFF2-40B4-BE49-F238E27FC236}">
                <a16:creationId xmlns:a16="http://schemas.microsoft.com/office/drawing/2014/main" id="{8B3D119C-DBF5-4B4F-BE38-7BD7B5C8A5D0}"/>
              </a:ext>
            </a:extLst>
          </p:cNvPr>
          <p:cNvSpPr>
            <a:spLocks noGrp="1"/>
          </p:cNvSpPr>
          <p:nvPr>
            <p:ph type="sldNum" sz="quarter" idx="15"/>
          </p:nvPr>
        </p:nvSpPr>
        <p:spPr/>
        <p:txBody>
          <a:bodyPr/>
          <a:lstStyle/>
          <a:p>
            <a:fld id="{19B51A1E-902D-48AF-9020-955120F399B6}" type="slidenum">
              <a:rPr lang="en-US" noProof="0" smtClean="0"/>
              <a:pPr/>
              <a:t>‹#›</a:t>
            </a:fld>
            <a:endParaRPr lang="en-US" noProof="0"/>
          </a:p>
        </p:txBody>
      </p:sp>
      <p:sp>
        <p:nvSpPr>
          <p:cNvPr id="6" name="Title 1">
            <a:extLst>
              <a:ext uri="{FF2B5EF4-FFF2-40B4-BE49-F238E27FC236}">
                <a16:creationId xmlns:a16="http://schemas.microsoft.com/office/drawing/2014/main" id="{BBC3BEE7-44AC-45BC-B4E7-93E3454EB83C}"/>
              </a:ext>
            </a:extLst>
          </p:cNvPr>
          <p:cNvSpPr>
            <a:spLocks noGrp="1"/>
          </p:cNvSpPr>
          <p:nvPr>
            <p:ph type="ctrTitle" hasCustomPrompt="1"/>
          </p:nvPr>
        </p:nvSpPr>
        <p:spPr>
          <a:xfrm>
            <a:off x="420687" y="5066452"/>
            <a:ext cx="4459766" cy="539345"/>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108000" rIns="180000" bIns="0" anchor="t"/>
          <a:lstStyle>
            <a:lvl1pPr algn="l">
              <a:lnSpc>
                <a:spcPct val="100000"/>
              </a:lnSpc>
              <a:defRPr sz="1800" b="0" spc="0">
                <a:solidFill>
                  <a:schemeClr val="bg1">
                    <a:lumMod val="95000"/>
                  </a:schemeClr>
                </a:solidFill>
                <a:latin typeface="+mn-lt"/>
              </a:defRPr>
            </a:lvl1pPr>
          </a:lstStyle>
          <a:p>
            <a:r>
              <a:rPr lang="en-US" noProof="0"/>
              <a:t>Enter your caption</a:t>
            </a:r>
          </a:p>
        </p:txBody>
      </p:sp>
    </p:spTree>
    <p:extLst>
      <p:ext uri="{BB962C8B-B14F-4D97-AF65-F5344CB8AC3E}">
        <p14:creationId xmlns:p14="http://schemas.microsoft.com/office/powerpoint/2010/main" val="1987784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0E81F30-8FC8-4841-8404-4DC79218B945}"/>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5" name="Rectangle: Rounded Corners 24">
            <a:extLst>
              <a:ext uri="{FF2B5EF4-FFF2-40B4-BE49-F238E27FC236}">
                <a16:creationId xmlns:a16="http://schemas.microsoft.com/office/drawing/2014/main" id="{83D29F65-481C-4C80-BB65-121E5AED26B5}"/>
              </a:ext>
            </a:extLst>
          </p:cNvPr>
          <p:cNvSpPr/>
          <p:nvPr userDrawn="1"/>
        </p:nvSpPr>
        <p:spPr>
          <a:xfrm>
            <a:off x="11844618" y="6249961"/>
            <a:ext cx="230420" cy="460402"/>
          </a:xfrm>
          <a:prstGeom prst="roundRect">
            <a:avLst>
              <a:gd name="adj" fmla="val 7366"/>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 name="Rectangle 8">
            <a:extLst>
              <a:ext uri="{FF2B5EF4-FFF2-40B4-BE49-F238E27FC236}">
                <a16:creationId xmlns:a16="http://schemas.microsoft.com/office/drawing/2014/main" id="{4BC39664-EB8B-4A32-915A-D4308F792772}"/>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5" name="Rectangle 14">
            <a:extLst>
              <a:ext uri="{FF2B5EF4-FFF2-40B4-BE49-F238E27FC236}">
                <a16:creationId xmlns:a16="http://schemas.microsoft.com/office/drawing/2014/main" id="{AC6C03AE-289A-4BCC-971C-3400028C8764}"/>
              </a:ext>
            </a:extLst>
          </p:cNvPr>
          <p:cNvSpPr/>
          <p:nvPr userDrawn="1"/>
        </p:nvSpPr>
        <p:spPr>
          <a:xfrm rot="5400000">
            <a:off x="8694713" y="3406143"/>
            <a:ext cx="6857999" cy="45720"/>
          </a:xfrm>
          <a:prstGeom prst="rect">
            <a:avLst/>
          </a:prstGeom>
          <a:gradFill flip="none" rotWithShape="1">
            <a:gsLst>
              <a:gs pos="0">
                <a:schemeClr val="bg1">
                  <a:lumMod val="95000"/>
                  <a:alpha val="0"/>
                </a:schemeClr>
              </a:gs>
              <a:gs pos="100000">
                <a:schemeClr val="bg1">
                  <a:lumMod val="65000"/>
                </a:schemeClr>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r>
              <a:rPr lang="en-US" noProof="0"/>
              <a:t>Click to edit page title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61483"/>
            <a:ext cx="5484930" cy="201532"/>
          </a:xfrm>
          <a:prstGeom prst="rect">
            <a:avLst/>
          </a:prstGeom>
          <a:noFill/>
        </p:spPr>
        <p:txBody>
          <a:bodyPr vert="horz" lIns="0" tIns="0" rIns="0" bIns="0" rtlCol="0" anchor="ctr"/>
          <a:lstStyle>
            <a:lvl1pPr algn="l">
              <a:defRPr sz="1200">
                <a:solidFill>
                  <a:schemeClr val="tx1">
                    <a:lumMod val="75000"/>
                    <a:lumOff val="25000"/>
                  </a:schemeClr>
                </a:solidFill>
              </a:defRPr>
            </a:lvl1pPr>
          </a:lstStyle>
          <a:p>
            <a:r>
              <a:rPr lang="en-US" noProof="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727656" y="6277243"/>
            <a:ext cx="464344" cy="400188"/>
          </a:xfrm>
          <a:prstGeom prst="roundRect">
            <a:avLst>
              <a:gd name="adj" fmla="val 9526"/>
            </a:avLst>
          </a:prstGeom>
          <a:gradFill>
            <a:gsLst>
              <a:gs pos="20000">
                <a:schemeClr val="tx1">
                  <a:lumMod val="75000"/>
                  <a:lumOff val="25000"/>
                </a:schemeClr>
              </a:gs>
              <a:gs pos="82000">
                <a:schemeClr val="tx1"/>
              </a:gs>
            </a:gsLst>
            <a:lin ang="3000000" scaled="0"/>
          </a:gradFill>
          <a:ln w="6350">
            <a:solidFill>
              <a:schemeClr val="accent1"/>
            </a:solidFill>
          </a:ln>
        </p:spPr>
        <p:txBody>
          <a:bodyPr vert="horz" lIns="0" tIns="0" rIns="0" bIns="0" rtlCol="0" anchor="ctr"/>
          <a:lstStyle>
            <a:lvl1pPr algn="ctr">
              <a:defRPr sz="1200" i="1">
                <a:solidFill>
                  <a:schemeClr val="bg1"/>
                </a:solidFill>
                <a:latin typeface="Times New Roman" panose="02020603050405020304" pitchFamily="18" charset="0"/>
                <a:cs typeface="Times New Roman" panose="02020603050405020304" pitchFamily="18" charset="0"/>
              </a:defRPr>
            </a:lvl1pPr>
          </a:lstStyle>
          <a:p>
            <a:fld id="{19B51A1E-902D-48AF-9020-955120F399B6}" type="slidenum">
              <a:rPr lang="en-US" noProof="0" smtClean="0"/>
              <a:pPr/>
              <a:t>‹#›</a:t>
            </a:fld>
            <a:endParaRPr lang="en-US" noProof="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54" r:id="rId1"/>
    <p:sldLayoutId id="2147483649" r:id="rId2"/>
    <p:sldLayoutId id="2147483662" r:id="rId3"/>
    <p:sldLayoutId id="2147483663" r:id="rId4"/>
    <p:sldLayoutId id="2147483658" r:id="rId5"/>
    <p:sldLayoutId id="2147483665" r:id="rId6"/>
    <p:sldLayoutId id="2147483666" r:id="rId7"/>
    <p:sldLayoutId id="2147483659" r:id="rId8"/>
    <p:sldLayoutId id="2147483660" r:id="rId9"/>
    <p:sldLayoutId id="2147483664" r:id="rId10"/>
    <p:sldLayoutId id="2147483656" r:id="rId11"/>
    <p:sldLayoutId id="2147483657" r:id="rId12"/>
    <p:sldLayoutId id="2147483667" r:id="rId13"/>
    <p:sldLayoutId id="2147483668" r:id="rId14"/>
    <p:sldLayoutId id="2147483650" r:id="rId15"/>
    <p:sldLayoutId id="2147483652" r:id="rId16"/>
    <p:sldLayoutId id="2147483669" r:id="rId17"/>
    <p:sldLayoutId id="2147483671" r:id="rId18"/>
    <p:sldLayoutId id="2147483672" r:id="rId19"/>
    <p:sldLayoutId id="2147483670" r:id="rId20"/>
    <p:sldLayoutId id="2147483673" r:id="rId21"/>
    <p:sldLayoutId id="2147483655" r:id="rId22"/>
  </p:sldLayoutIdLst>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svg"/><Relationship Id="rId7" Type="http://schemas.openxmlformats.org/officeDocument/2006/relationships/image" Target="../media/image23.svg"/><Relationship Id="rId2" Type="http://schemas.openxmlformats.org/officeDocument/2006/relationships/image" Target="../media/image18.png"/><Relationship Id="rId1" Type="http://schemas.openxmlformats.org/officeDocument/2006/relationships/slideLayout" Target="../slideLayouts/slideLayout10.xml"/><Relationship Id="rId6" Type="http://schemas.openxmlformats.org/officeDocument/2006/relationships/image" Target="../media/image22.png"/><Relationship Id="rId5" Type="http://schemas.openxmlformats.org/officeDocument/2006/relationships/image" Target="../media/image21.svg"/><Relationship Id="rId10" Type="http://schemas.openxmlformats.org/officeDocument/2006/relationships/image" Target="../media/image26.jpeg"/><Relationship Id="rId4" Type="http://schemas.openxmlformats.org/officeDocument/2006/relationships/image" Target="../media/image20.png"/><Relationship Id="rId9" Type="http://schemas.openxmlformats.org/officeDocument/2006/relationships/image" Target="../media/image25.sv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6.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6.xml"/><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7EF238CB-AB58-4787-8F9C-A1C16929A2FA}"/>
              </a:ext>
              <a:ext uri="{C183D7F6-B498-43B3-948B-1728B52AA6E4}">
                <adec:decorative xmlns:adec="http://schemas.microsoft.com/office/drawing/2017/decorative" val="1"/>
              </a:ext>
            </a:extLst>
          </p:cNvPr>
          <p:cNvSpPr txBox="1">
            <a:spLocks/>
          </p:cNvSpPr>
          <p:nvPr/>
        </p:nvSpPr>
        <p:spPr>
          <a:xfrm flipH="1">
            <a:off x="-1" y="3914775"/>
            <a:ext cx="1481849" cy="2200275"/>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948293" y="3114635"/>
            <a:ext cx="4459766" cy="2514635"/>
          </a:xfrm>
          <a:gradFill>
            <a:gsLst>
              <a:gs pos="100000">
                <a:schemeClr val="tx1">
                  <a:lumMod val="95000"/>
                  <a:lumOff val="5000"/>
                </a:schemeClr>
              </a:gs>
              <a:gs pos="0">
                <a:schemeClr val="tx1">
                  <a:lumMod val="75000"/>
                  <a:lumOff val="25000"/>
                </a:schemeClr>
              </a:gs>
            </a:gsLst>
          </a:gradFill>
          <a:ln>
            <a:solidFill>
              <a:schemeClr val="bg1">
                <a:lumMod val="50000"/>
              </a:schemeClr>
            </a:solidFill>
          </a:ln>
        </p:spPr>
        <p:txBody>
          <a:bodyPr/>
          <a:lstStyle/>
          <a:p>
            <a:r>
              <a:rPr lang="en-US"/>
              <a:t>Presentation Title</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1130300" y="4624645"/>
            <a:ext cx="4000500" cy="690752"/>
          </a:xfrm>
        </p:spPr>
        <p:txBody>
          <a:bodyPr/>
          <a:lstStyle/>
          <a:p>
            <a:r>
              <a:rPr lang="en-US"/>
              <a:t>Lorem ipsum dolor sit amet, consectetur adipiscing elit.</a:t>
            </a:r>
          </a:p>
        </p:txBody>
      </p:sp>
      <p:sp>
        <p:nvSpPr>
          <p:cNvPr id="20" name="Isosceles Triangle 19">
            <a:extLst>
              <a:ext uri="{FF2B5EF4-FFF2-40B4-BE49-F238E27FC236}">
                <a16:creationId xmlns:a16="http://schemas.microsoft.com/office/drawing/2014/main" id="{545D50A1-D634-4325-B06C-5450FDF7B818}"/>
              </a:ext>
              <a:ext uri="{C183D7F6-B498-43B3-948B-1728B52AA6E4}">
                <adec:decorative xmlns:adec="http://schemas.microsoft.com/office/drawing/2017/decorative" val="1"/>
              </a:ext>
            </a:extLst>
          </p:cNvPr>
          <p:cNvSpPr/>
          <p:nvPr/>
        </p:nvSpPr>
        <p:spPr>
          <a:xfrm rot="10800000" flipH="1">
            <a:off x="1000837" y="562927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Placeholder 38" descr="A close up of a logo&#10;&#10;Description automatically generated">
            <a:extLst>
              <a:ext uri="{FF2B5EF4-FFF2-40B4-BE49-F238E27FC236}">
                <a16:creationId xmlns:a16="http://schemas.microsoft.com/office/drawing/2014/main" id="{1E874AE9-3018-460E-B8E4-361CEA34455A}"/>
              </a:ext>
            </a:extLst>
          </p:cNvPr>
          <p:cNvPicPr>
            <a:picLocks noGrp="1" noChangeAspect="1"/>
          </p:cNvPicPr>
          <p:nvPr>
            <p:ph type="pic" sz="quarter" idx="10"/>
          </p:nvPr>
        </p:nvPicPr>
        <p:blipFill>
          <a:blip r:embed="rId2"/>
          <a:srcRect l="8256" r="8256"/>
          <a:stretch>
            <a:fillRect/>
          </a:stretch>
        </p:blipFill>
        <p:spPr>
          <a:xfrm>
            <a:off x="-1" y="0"/>
            <a:ext cx="10655455" cy="6858000"/>
          </a:xfrm>
        </p:spPr>
      </p:pic>
      <p:sp>
        <p:nvSpPr>
          <p:cNvPr id="40" name="TextBox 39">
            <a:extLst>
              <a:ext uri="{FF2B5EF4-FFF2-40B4-BE49-F238E27FC236}">
                <a16:creationId xmlns:a16="http://schemas.microsoft.com/office/drawing/2014/main" id="{650DE355-A0C9-46DA-AF41-7F23763A10F5}"/>
              </a:ext>
              <a:ext uri="{C183D7F6-B498-43B3-948B-1728B52AA6E4}">
                <adec:decorative xmlns:adec="http://schemas.microsoft.com/office/drawing/2017/decorative" val="1"/>
              </a:ext>
            </a:extLst>
          </p:cNvPr>
          <p:cNvSpPr txBox="1">
            <a:spLocks/>
          </p:cNvSpPr>
          <p:nvPr/>
        </p:nvSpPr>
        <p:spPr>
          <a:xfrm flipH="1">
            <a:off x="6138528" y="5328070"/>
            <a:ext cx="1481849" cy="1211952"/>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a:p>
        </p:txBody>
      </p:sp>
      <p:sp>
        <p:nvSpPr>
          <p:cNvPr id="41" name="Title 2">
            <a:extLst>
              <a:ext uri="{FF2B5EF4-FFF2-40B4-BE49-F238E27FC236}">
                <a16:creationId xmlns:a16="http://schemas.microsoft.com/office/drawing/2014/main" id="{9C9E1F7F-7601-4D91-94C5-6F59D65DDAB9}"/>
              </a:ext>
            </a:extLst>
          </p:cNvPr>
          <p:cNvSpPr txBox="1">
            <a:spLocks/>
          </p:cNvSpPr>
          <p:nvPr/>
        </p:nvSpPr>
        <p:spPr>
          <a:xfrm>
            <a:off x="7086824" y="4669134"/>
            <a:ext cx="4459766" cy="1385107"/>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vert="horz"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r>
              <a:rPr lang="en-US" sz="4000"/>
              <a:t>Mile High Azure</a:t>
            </a:r>
          </a:p>
          <a:p>
            <a:r>
              <a:rPr lang="en-US" sz="4000"/>
              <a:t>User ‘s  Group</a:t>
            </a:r>
          </a:p>
        </p:txBody>
      </p:sp>
    </p:spTree>
    <p:extLst>
      <p:ext uri="{BB962C8B-B14F-4D97-AF65-F5344CB8AC3E}">
        <p14:creationId xmlns:p14="http://schemas.microsoft.com/office/powerpoint/2010/main" val="3899961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57268-F0E8-4D48-B07F-575F453E8CAF}"/>
              </a:ext>
            </a:extLst>
          </p:cNvPr>
          <p:cNvSpPr>
            <a:spLocks noGrp="1"/>
          </p:cNvSpPr>
          <p:nvPr>
            <p:ph type="title"/>
          </p:nvPr>
        </p:nvSpPr>
        <p:spPr>
          <a:xfrm>
            <a:off x="432000" y="432000"/>
            <a:ext cx="11328000" cy="432000"/>
          </a:xfrm>
        </p:spPr>
        <p:txBody>
          <a:bodyPr anchor="ctr">
            <a:normAutofit/>
          </a:bodyPr>
          <a:lstStyle/>
          <a:p>
            <a:r>
              <a:rPr lang="en-US" sz="3000" dirty="0"/>
              <a:t>Azure Sentinel</a:t>
            </a:r>
          </a:p>
        </p:txBody>
      </p:sp>
      <p:pic>
        <p:nvPicPr>
          <p:cNvPr id="3074" name="Picture 2" descr="Image of an AAD Detect graph.">
            <a:extLst>
              <a:ext uri="{FF2B5EF4-FFF2-40B4-BE49-F238E27FC236}">
                <a16:creationId xmlns:a16="http://schemas.microsoft.com/office/drawing/2014/main" id="{2F119351-DB36-4C75-BF8C-B12A7C9EA5F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116672" y="151476"/>
            <a:ext cx="6792795" cy="6555048"/>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9192FDBC-476A-492F-93CC-CE1BBC5FF367}"/>
              </a:ext>
            </a:extLst>
          </p:cNvPr>
          <p:cNvSpPr>
            <a:spLocks noGrp="1"/>
          </p:cNvSpPr>
          <p:nvPr>
            <p:ph type="sldNum" sz="quarter" idx="33"/>
          </p:nvPr>
        </p:nvSpPr>
        <p:spPr>
          <a:xfrm>
            <a:off x="11727656" y="6277243"/>
            <a:ext cx="464344" cy="400188"/>
          </a:xfrm>
        </p:spPr>
        <p:txBody>
          <a:bodyPr anchor="ctr">
            <a:normAutofit/>
          </a:bodyPr>
          <a:lstStyle/>
          <a:p>
            <a:pPr>
              <a:spcAft>
                <a:spcPts val="600"/>
              </a:spcAft>
            </a:pPr>
            <a:fld id="{19B51A1E-902D-48AF-9020-955120F399B6}" type="slidenum">
              <a:rPr lang="en-US" noProof="0" smtClean="0"/>
              <a:pPr>
                <a:spcAft>
                  <a:spcPts val="600"/>
                </a:spcAft>
              </a:pPr>
              <a:t>10</a:t>
            </a:fld>
            <a:endParaRPr lang="en-US" noProof="0"/>
          </a:p>
        </p:txBody>
      </p:sp>
      <p:sp>
        <p:nvSpPr>
          <p:cNvPr id="10" name="TextBox 9">
            <a:extLst>
              <a:ext uri="{FF2B5EF4-FFF2-40B4-BE49-F238E27FC236}">
                <a16:creationId xmlns:a16="http://schemas.microsoft.com/office/drawing/2014/main" id="{7E656613-16E3-4306-9230-FBB1374EBD94}"/>
              </a:ext>
            </a:extLst>
          </p:cNvPr>
          <p:cNvSpPr txBox="1"/>
          <p:nvPr/>
        </p:nvSpPr>
        <p:spPr>
          <a:xfrm>
            <a:off x="354092" y="864000"/>
            <a:ext cx="2684672" cy="369332"/>
          </a:xfrm>
          <a:prstGeom prst="rect">
            <a:avLst/>
          </a:prstGeom>
          <a:noFill/>
        </p:spPr>
        <p:txBody>
          <a:bodyPr wrap="square">
            <a:spAutoFit/>
          </a:bodyPr>
          <a:lstStyle/>
          <a:p>
            <a:r>
              <a:rPr lang="en-US" sz="1800" dirty="0"/>
              <a:t>Fusion – Construct Graph</a:t>
            </a:r>
            <a:endParaRPr lang="en-US" dirty="0"/>
          </a:p>
        </p:txBody>
      </p:sp>
    </p:spTree>
    <p:extLst>
      <p:ext uri="{BB962C8B-B14F-4D97-AF65-F5344CB8AC3E}">
        <p14:creationId xmlns:p14="http://schemas.microsoft.com/office/powerpoint/2010/main" val="23986361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D3E92-DC95-4520-99E5-7652BC005CAC}"/>
              </a:ext>
            </a:extLst>
          </p:cNvPr>
          <p:cNvSpPr>
            <a:spLocks noGrp="1"/>
          </p:cNvSpPr>
          <p:nvPr>
            <p:ph type="title"/>
          </p:nvPr>
        </p:nvSpPr>
        <p:spPr/>
        <p:txBody>
          <a:bodyPr/>
          <a:lstStyle/>
          <a:p>
            <a:r>
              <a:rPr lang="en-US" dirty="0"/>
              <a:t>Azure Sentinel – Data Connectors</a:t>
            </a:r>
          </a:p>
        </p:txBody>
      </p:sp>
      <p:sp>
        <p:nvSpPr>
          <p:cNvPr id="3" name="Slide Number Placeholder 2">
            <a:extLst>
              <a:ext uri="{FF2B5EF4-FFF2-40B4-BE49-F238E27FC236}">
                <a16:creationId xmlns:a16="http://schemas.microsoft.com/office/drawing/2014/main" id="{2836D8B1-DC29-4C68-8019-79E6C89C909A}"/>
              </a:ext>
            </a:extLst>
          </p:cNvPr>
          <p:cNvSpPr>
            <a:spLocks noGrp="1"/>
          </p:cNvSpPr>
          <p:nvPr>
            <p:ph type="sldNum" sz="quarter" idx="33"/>
          </p:nvPr>
        </p:nvSpPr>
        <p:spPr/>
        <p:txBody>
          <a:bodyPr/>
          <a:lstStyle/>
          <a:p>
            <a:fld id="{19B51A1E-902D-48AF-9020-955120F399B6}" type="slidenum">
              <a:rPr lang="en-US" noProof="0" smtClean="0"/>
              <a:pPr/>
              <a:t>11</a:t>
            </a:fld>
            <a:endParaRPr lang="en-US" noProof="0"/>
          </a:p>
        </p:txBody>
      </p:sp>
      <p:pic>
        <p:nvPicPr>
          <p:cNvPr id="5122" name="Picture 2">
            <a:extLst>
              <a:ext uri="{FF2B5EF4-FFF2-40B4-BE49-F238E27FC236}">
                <a16:creationId xmlns:a16="http://schemas.microsoft.com/office/drawing/2014/main" id="{ECAAAE65-051D-4FD8-9E90-73266E2F0E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36800" y="1004206"/>
            <a:ext cx="7518399" cy="54217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77576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D5EE0-EF7A-4AA5-812C-916A7A2C8C37}"/>
              </a:ext>
            </a:extLst>
          </p:cNvPr>
          <p:cNvSpPr>
            <a:spLocks noGrp="1"/>
          </p:cNvSpPr>
          <p:nvPr>
            <p:ph type="title"/>
          </p:nvPr>
        </p:nvSpPr>
        <p:spPr/>
        <p:txBody>
          <a:bodyPr/>
          <a:lstStyle/>
          <a:p>
            <a:r>
              <a:rPr lang="en-US" dirty="0"/>
              <a:t>Azure Sentinel – Features</a:t>
            </a:r>
          </a:p>
        </p:txBody>
      </p:sp>
      <p:sp>
        <p:nvSpPr>
          <p:cNvPr id="3" name="Slide Number Placeholder 2">
            <a:extLst>
              <a:ext uri="{FF2B5EF4-FFF2-40B4-BE49-F238E27FC236}">
                <a16:creationId xmlns:a16="http://schemas.microsoft.com/office/drawing/2014/main" id="{4DEDCB97-BEF2-493A-9757-0283EA8D27EB}"/>
              </a:ext>
            </a:extLst>
          </p:cNvPr>
          <p:cNvSpPr>
            <a:spLocks noGrp="1"/>
          </p:cNvSpPr>
          <p:nvPr>
            <p:ph type="sldNum" sz="quarter" idx="33"/>
          </p:nvPr>
        </p:nvSpPr>
        <p:spPr/>
        <p:txBody>
          <a:bodyPr/>
          <a:lstStyle/>
          <a:p>
            <a:fld id="{19B51A1E-902D-48AF-9020-955120F399B6}" type="slidenum">
              <a:rPr lang="en-US" noProof="0" smtClean="0"/>
              <a:pPr/>
              <a:t>12</a:t>
            </a:fld>
            <a:endParaRPr lang="en-US" noProof="0"/>
          </a:p>
        </p:txBody>
      </p:sp>
      <p:sp>
        <p:nvSpPr>
          <p:cNvPr id="7" name="Content Placeholder 6">
            <a:extLst>
              <a:ext uri="{FF2B5EF4-FFF2-40B4-BE49-F238E27FC236}">
                <a16:creationId xmlns:a16="http://schemas.microsoft.com/office/drawing/2014/main" id="{FFEC74F0-CEF0-4D14-AF51-537CB13DAF53}"/>
              </a:ext>
            </a:extLst>
          </p:cNvPr>
          <p:cNvSpPr>
            <a:spLocks noGrp="1"/>
          </p:cNvSpPr>
          <p:nvPr>
            <p:ph sz="half" idx="2"/>
          </p:nvPr>
        </p:nvSpPr>
        <p:spPr>
          <a:xfrm>
            <a:off x="432000" y="1188065"/>
            <a:ext cx="3026424" cy="1064740"/>
          </a:xfrm>
        </p:spPr>
        <p:txBody>
          <a:bodyPr/>
          <a:lstStyle/>
          <a:p>
            <a:pPr marL="285750" indent="-285750">
              <a:buFont typeface="Arial" panose="020B0604020202020204" pitchFamily="34" charset="0"/>
              <a:buChar char="•"/>
            </a:pPr>
            <a:r>
              <a:rPr lang="en-US" b="1" dirty="0"/>
              <a:t>Analytics</a:t>
            </a:r>
          </a:p>
          <a:p>
            <a:pPr marL="285750" indent="-285750">
              <a:buFont typeface="Arial" panose="020B0604020202020204" pitchFamily="34" charset="0"/>
              <a:buChar char="•"/>
            </a:pPr>
            <a:r>
              <a:rPr lang="en-US" b="1" dirty="0"/>
              <a:t>Incident Management</a:t>
            </a:r>
          </a:p>
        </p:txBody>
      </p:sp>
      <p:pic>
        <p:nvPicPr>
          <p:cNvPr id="8" name="Picture 7">
            <a:extLst>
              <a:ext uri="{FF2B5EF4-FFF2-40B4-BE49-F238E27FC236}">
                <a16:creationId xmlns:a16="http://schemas.microsoft.com/office/drawing/2014/main" id="{CE7FEC3D-7EBE-4931-AF57-021313A66C53}"/>
              </a:ext>
            </a:extLst>
          </p:cNvPr>
          <p:cNvPicPr>
            <a:picLocks noChangeAspect="1"/>
          </p:cNvPicPr>
          <p:nvPr/>
        </p:nvPicPr>
        <p:blipFill rotWithShape="1">
          <a:blip r:embed="rId3"/>
          <a:srcRect l="-138" t="22036" r="6090" b="16364"/>
          <a:stretch/>
        </p:blipFill>
        <p:spPr>
          <a:xfrm>
            <a:off x="817729" y="2452899"/>
            <a:ext cx="10556541" cy="4224532"/>
          </a:xfrm>
          <a:prstGeom prst="rect">
            <a:avLst/>
          </a:prstGeom>
        </p:spPr>
      </p:pic>
      <p:sp>
        <p:nvSpPr>
          <p:cNvPr id="9" name="Content Placeholder 6">
            <a:extLst>
              <a:ext uri="{FF2B5EF4-FFF2-40B4-BE49-F238E27FC236}">
                <a16:creationId xmlns:a16="http://schemas.microsoft.com/office/drawing/2014/main" id="{8EE2E1AF-63C0-40E6-A344-483D9A0479ED}"/>
              </a:ext>
            </a:extLst>
          </p:cNvPr>
          <p:cNvSpPr txBox="1">
            <a:spLocks/>
          </p:cNvSpPr>
          <p:nvPr/>
        </p:nvSpPr>
        <p:spPr>
          <a:xfrm>
            <a:off x="4051878" y="1188065"/>
            <a:ext cx="3026424" cy="1064740"/>
          </a:xfrm>
          <a:prstGeom prst="rect">
            <a:avLst/>
          </a:prstGeom>
        </p:spPr>
        <p:txBody>
          <a:bodyPr vert="horz" lIns="0" tIns="0" rIns="0" bIns="0" rtlCol="0">
            <a:noAutofit/>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r>
              <a:rPr lang="en-US" b="1" dirty="0"/>
              <a:t>Workbooks (LA Visualization)</a:t>
            </a:r>
          </a:p>
          <a:p>
            <a:pPr marL="285750" indent="-285750"/>
            <a:r>
              <a:rPr lang="en-US" b="1" dirty="0"/>
              <a:t>Playbooks (Logic Apps)</a:t>
            </a:r>
          </a:p>
          <a:p>
            <a:endParaRPr lang="en-US" dirty="0"/>
          </a:p>
        </p:txBody>
      </p:sp>
    </p:spTree>
    <p:extLst>
      <p:ext uri="{BB962C8B-B14F-4D97-AF65-F5344CB8AC3E}">
        <p14:creationId xmlns:p14="http://schemas.microsoft.com/office/powerpoint/2010/main" val="32136841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5">
            <a:extLst>
              <a:ext uri="{FF2B5EF4-FFF2-40B4-BE49-F238E27FC236}">
                <a16:creationId xmlns:a16="http://schemas.microsoft.com/office/drawing/2014/main" id="{10117390-DCFE-4FAE-B3FD-DAECFE779A27}"/>
              </a:ext>
              <a:ext uri="{C183D7F6-B498-43B3-948B-1728B52AA6E4}">
                <adec:decorative xmlns:adec="http://schemas.microsoft.com/office/drawing/2017/decorative" val="1"/>
              </a:ext>
            </a:extLst>
          </p:cNvPr>
          <p:cNvSpPr>
            <a:spLocks noChangeAspect="1"/>
          </p:cNvSpPr>
          <p:nvPr/>
        </p:nvSpPr>
        <p:spPr bwMode="auto">
          <a:xfrm>
            <a:off x="8713227" y="2049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TextBox 30">
            <a:extLst>
              <a:ext uri="{FF2B5EF4-FFF2-40B4-BE49-F238E27FC236}">
                <a16:creationId xmlns:a16="http://schemas.microsoft.com/office/drawing/2014/main" id="{8FC2E368-898A-440B-A15C-4C5FB13C57D2}"/>
              </a:ext>
              <a:ext uri="{C183D7F6-B498-43B3-948B-1728B52AA6E4}">
                <adec:decorative xmlns:adec="http://schemas.microsoft.com/office/drawing/2017/decorative" val="1"/>
              </a:ext>
            </a:extLst>
          </p:cNvPr>
          <p:cNvSpPr txBox="1">
            <a:spLocks/>
          </p:cNvSpPr>
          <p:nvPr/>
        </p:nvSpPr>
        <p:spPr>
          <a:xfrm flipH="1">
            <a:off x="1897242" y="2364840"/>
            <a:ext cx="2494930" cy="3139768"/>
          </a:xfrm>
          <a:custGeom>
            <a:avLst/>
            <a:gdLst>
              <a:gd name="connsiteX0" fmla="*/ 2000924 w 2494930"/>
              <a:gd name="connsiteY0" fmla="*/ 1087415 h 3139768"/>
              <a:gd name="connsiteX1" fmla="*/ 2072963 w 2494930"/>
              <a:gd name="connsiteY1" fmla="*/ 1129282 h 3139768"/>
              <a:gd name="connsiteX2" fmla="*/ 2304085 w 2494930"/>
              <a:gd name="connsiteY2" fmla="*/ 1529014 h 3139768"/>
              <a:gd name="connsiteX3" fmla="*/ 2304085 w 2494930"/>
              <a:gd name="connsiteY3" fmla="*/ 1610754 h 3139768"/>
              <a:gd name="connsiteX4" fmla="*/ 2072963 w 2494930"/>
              <a:gd name="connsiteY4" fmla="*/ 2010486 h 3139768"/>
              <a:gd name="connsiteX5" fmla="*/ 2000924 w 2494930"/>
              <a:gd name="connsiteY5" fmla="*/ 2052353 h 3139768"/>
              <a:gd name="connsiteX6" fmla="*/ 1537679 w 2494930"/>
              <a:gd name="connsiteY6" fmla="*/ 2052353 h 3139768"/>
              <a:gd name="connsiteX7" fmla="*/ 1466641 w 2494930"/>
              <a:gd name="connsiteY7" fmla="*/ 2010486 h 3139768"/>
              <a:gd name="connsiteX8" fmla="*/ 1234518 w 2494930"/>
              <a:gd name="connsiteY8" fmla="*/ 1610754 h 3139768"/>
              <a:gd name="connsiteX9" fmla="*/ 1234518 w 2494930"/>
              <a:gd name="connsiteY9" fmla="*/ 1529014 h 3139768"/>
              <a:gd name="connsiteX10" fmla="*/ 1466641 w 2494930"/>
              <a:gd name="connsiteY10" fmla="*/ 1129282 h 3139768"/>
              <a:gd name="connsiteX11" fmla="*/ 1537679 w 2494930"/>
              <a:gd name="connsiteY11" fmla="*/ 1087415 h 3139768"/>
              <a:gd name="connsiteX12" fmla="*/ 2000924 w 2494930"/>
              <a:gd name="connsiteY12" fmla="*/ 1087415 h 3139768"/>
              <a:gd name="connsiteX13" fmla="*/ 1516872 w 2494930"/>
              <a:gd name="connsiteY13" fmla="*/ 0 h 3139768"/>
              <a:gd name="connsiteX14" fmla="*/ 1481849 w 2494930"/>
              <a:gd name="connsiteY14" fmla="*/ 0 h 3139768"/>
              <a:gd name="connsiteX15" fmla="*/ 1237282 w 2494930"/>
              <a:gd name="connsiteY15" fmla="*/ 0 h 3139768"/>
              <a:gd name="connsiteX16" fmla="*/ 99481 w 2494930"/>
              <a:gd name="connsiteY16" fmla="*/ 0 h 3139768"/>
              <a:gd name="connsiteX17" fmla="*/ 0 w 2494930"/>
              <a:gd name="connsiteY17" fmla="*/ 100333 h 3139768"/>
              <a:gd name="connsiteX18" fmla="*/ 0 w 2494930"/>
              <a:gd name="connsiteY18" fmla="*/ 1039826 h 3139768"/>
              <a:gd name="connsiteX19" fmla="*/ 0 w 2494930"/>
              <a:gd name="connsiteY19" fmla="*/ 2099942 h 3139768"/>
              <a:gd name="connsiteX20" fmla="*/ 0 w 2494930"/>
              <a:gd name="connsiteY20" fmla="*/ 3039435 h 3139768"/>
              <a:gd name="connsiteX21" fmla="*/ 99481 w 2494930"/>
              <a:gd name="connsiteY21" fmla="*/ 3139768 h 3139768"/>
              <a:gd name="connsiteX22" fmla="*/ 1237282 w 2494930"/>
              <a:gd name="connsiteY22" fmla="*/ 3139768 h 3139768"/>
              <a:gd name="connsiteX23" fmla="*/ 1481849 w 2494930"/>
              <a:gd name="connsiteY23" fmla="*/ 3139768 h 3139768"/>
              <a:gd name="connsiteX24" fmla="*/ 1556045 w 2494930"/>
              <a:gd name="connsiteY24" fmla="*/ 3139768 h 3139768"/>
              <a:gd name="connsiteX25" fmla="*/ 1600213 w 2494930"/>
              <a:gd name="connsiteY25" fmla="*/ 3121251 h 3139768"/>
              <a:gd name="connsiteX26" fmla="*/ 1699900 w 2494930"/>
              <a:gd name="connsiteY26" fmla="*/ 3020706 h 3139768"/>
              <a:gd name="connsiteX27" fmla="*/ 2458009 w 2494930"/>
              <a:gd name="connsiteY27" fmla="*/ 1709539 h 3139768"/>
              <a:gd name="connsiteX28" fmla="*/ 2458009 w 2494930"/>
              <a:gd name="connsiteY28" fmla="*/ 1441420 h 3139768"/>
              <a:gd name="connsiteX29" fmla="*/ 1699900 w 2494930"/>
              <a:gd name="connsiteY29" fmla="*/ 130253 h 3139768"/>
              <a:gd name="connsiteX30" fmla="*/ 1535140 w 2494930"/>
              <a:gd name="connsiteY30" fmla="*/ 2427 h 313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94930" h="3139768">
                <a:moveTo>
                  <a:pt x="2000924" y="1087415"/>
                </a:moveTo>
                <a:cubicBezTo>
                  <a:pt x="2030940" y="1087415"/>
                  <a:pt x="2057955" y="1103365"/>
                  <a:pt x="2072963" y="1129282"/>
                </a:cubicBezTo>
                <a:cubicBezTo>
                  <a:pt x="2304085" y="1529014"/>
                  <a:pt x="2304085" y="1529014"/>
                  <a:pt x="2304085" y="1529014"/>
                </a:cubicBezTo>
                <a:cubicBezTo>
                  <a:pt x="2319093" y="1553935"/>
                  <a:pt x="2319093" y="1585834"/>
                  <a:pt x="2304085" y="1610754"/>
                </a:cubicBezTo>
                <a:cubicBezTo>
                  <a:pt x="2072963" y="2010486"/>
                  <a:pt x="2072963" y="2010486"/>
                  <a:pt x="2072963" y="2010486"/>
                </a:cubicBezTo>
                <a:cubicBezTo>
                  <a:pt x="2057955" y="2036404"/>
                  <a:pt x="2030940" y="2052353"/>
                  <a:pt x="2000924" y="2052353"/>
                </a:cubicBezTo>
                <a:cubicBezTo>
                  <a:pt x="1537679" y="2052353"/>
                  <a:pt x="1537679" y="2052353"/>
                  <a:pt x="1537679" y="2052353"/>
                </a:cubicBezTo>
                <a:cubicBezTo>
                  <a:pt x="1508663" y="2052353"/>
                  <a:pt x="1480649" y="2036404"/>
                  <a:pt x="1466641" y="2010486"/>
                </a:cubicBezTo>
                <a:cubicBezTo>
                  <a:pt x="1234518" y="1610754"/>
                  <a:pt x="1234518" y="1610754"/>
                  <a:pt x="1234518" y="1610754"/>
                </a:cubicBezTo>
                <a:cubicBezTo>
                  <a:pt x="1219510" y="1585834"/>
                  <a:pt x="1219510" y="1553935"/>
                  <a:pt x="1234518" y="1529014"/>
                </a:cubicBezTo>
                <a:cubicBezTo>
                  <a:pt x="1466641" y="1129282"/>
                  <a:pt x="1466641" y="1129282"/>
                  <a:pt x="1466641" y="1129282"/>
                </a:cubicBezTo>
                <a:cubicBezTo>
                  <a:pt x="1480649" y="1103365"/>
                  <a:pt x="1508663" y="1087415"/>
                  <a:pt x="1537679" y="1087415"/>
                </a:cubicBezTo>
                <a:cubicBezTo>
                  <a:pt x="2000924" y="1087415"/>
                  <a:pt x="2000924" y="1087415"/>
                  <a:pt x="2000924" y="1087415"/>
                </a:cubicBezTo>
                <a:close/>
                <a:moveTo>
                  <a:pt x="1516872" y="0"/>
                </a:moveTo>
                <a:lnTo>
                  <a:pt x="1481849" y="0"/>
                </a:lnTo>
                <a:lnTo>
                  <a:pt x="1237282" y="0"/>
                </a:lnTo>
                <a:lnTo>
                  <a:pt x="99481" y="0"/>
                </a:lnTo>
                <a:cubicBezTo>
                  <a:pt x="44540" y="0"/>
                  <a:pt x="0" y="44921"/>
                  <a:pt x="0" y="100333"/>
                </a:cubicBezTo>
                <a:lnTo>
                  <a:pt x="0" y="1039826"/>
                </a:lnTo>
                <a:lnTo>
                  <a:pt x="0" y="2099942"/>
                </a:lnTo>
                <a:lnTo>
                  <a:pt x="0" y="3039435"/>
                </a:lnTo>
                <a:cubicBezTo>
                  <a:pt x="0" y="3094847"/>
                  <a:pt x="44540" y="3139768"/>
                  <a:pt x="99481" y="3139768"/>
                </a:cubicBezTo>
                <a:lnTo>
                  <a:pt x="1237282" y="3139768"/>
                </a:lnTo>
                <a:lnTo>
                  <a:pt x="1481849" y="3139768"/>
                </a:lnTo>
                <a:lnTo>
                  <a:pt x="1556045" y="3139768"/>
                </a:lnTo>
                <a:lnTo>
                  <a:pt x="1600213" y="3121251"/>
                </a:lnTo>
                <a:cubicBezTo>
                  <a:pt x="1640826" y="3097545"/>
                  <a:pt x="1675286" y="3063213"/>
                  <a:pt x="1699900" y="3020706"/>
                </a:cubicBezTo>
                <a:cubicBezTo>
                  <a:pt x="1699900" y="3020706"/>
                  <a:pt x="1699900" y="3020706"/>
                  <a:pt x="2458009" y="1709539"/>
                </a:cubicBezTo>
                <a:cubicBezTo>
                  <a:pt x="2507237" y="1627796"/>
                  <a:pt x="2507237" y="1523164"/>
                  <a:pt x="2458009" y="1441420"/>
                </a:cubicBezTo>
                <a:cubicBezTo>
                  <a:pt x="2458009" y="1441420"/>
                  <a:pt x="2458009" y="1441420"/>
                  <a:pt x="1699900" y="130253"/>
                </a:cubicBezTo>
                <a:cubicBezTo>
                  <a:pt x="1662979" y="66493"/>
                  <a:pt x="1603905" y="21126"/>
                  <a:pt x="1535140" y="2427"/>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a:p>
        </p:txBody>
      </p:sp>
      <p:sp>
        <p:nvSpPr>
          <p:cNvPr id="21" name="Isosceles Triangle 20">
            <a:extLst>
              <a:ext uri="{FF2B5EF4-FFF2-40B4-BE49-F238E27FC236}">
                <a16:creationId xmlns:a16="http://schemas.microsoft.com/office/drawing/2014/main" id="{59A98ED3-718C-409B-BC1D-07842F9F58EB}"/>
              </a:ext>
              <a:ext uri="{C183D7F6-B498-43B3-948B-1728B52AA6E4}">
                <adec:decorative xmlns:adec="http://schemas.microsoft.com/office/drawing/2017/decorative" val="1"/>
              </a:ext>
            </a:extLst>
          </p:cNvPr>
          <p:cNvSpPr/>
          <p:nvPr/>
        </p:nvSpPr>
        <p:spPr>
          <a:xfrm rot="10800000" flipH="1">
            <a:off x="3915924" y="496252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4048124" y="3795246"/>
            <a:ext cx="4000500" cy="997905"/>
          </a:xfrm>
        </p:spPr>
        <p:txBody>
          <a:bodyPr/>
          <a:lstStyle/>
          <a:p>
            <a:r>
              <a:rPr lang="en-US"/>
              <a:t>Lorem ipsum dolor sit amet, consectetur adipiscing elit</a:t>
            </a:r>
          </a:p>
        </p:txBody>
      </p:sp>
      <p:sp>
        <p:nvSpPr>
          <p:cNvPr id="5" name="Slide Number Placeholder 4">
            <a:extLst>
              <a:ext uri="{FF2B5EF4-FFF2-40B4-BE49-F238E27FC236}">
                <a16:creationId xmlns:a16="http://schemas.microsoft.com/office/drawing/2014/main" id="{F6964141-6F81-4947-A236-746D94ED3F6F}"/>
              </a:ext>
            </a:extLst>
          </p:cNvPr>
          <p:cNvSpPr>
            <a:spLocks noGrp="1"/>
          </p:cNvSpPr>
          <p:nvPr>
            <p:ph type="sldNum" sz="quarter" idx="12"/>
          </p:nvPr>
        </p:nvSpPr>
        <p:spPr>
          <a:xfrm>
            <a:off x="11727656" y="6277243"/>
            <a:ext cx="464344" cy="400188"/>
          </a:xfrm>
        </p:spPr>
        <p:txBody>
          <a:bodyPr/>
          <a:lstStyle/>
          <a:p>
            <a:fld id="{19B51A1E-902D-48AF-9020-955120F399B6}" type="slidenum">
              <a:rPr lang="en-US" smtClean="0"/>
              <a:pPr/>
              <a:t>13</a:t>
            </a:fld>
            <a:endParaRPr lang="en-US"/>
          </a:p>
        </p:txBody>
      </p:sp>
      <p:pic>
        <p:nvPicPr>
          <p:cNvPr id="8" name="Picture Placeholder 7" descr="A picture containing cellphone, phone, monitor, screen&#10;&#10;Description automatically generated">
            <a:extLst>
              <a:ext uri="{FF2B5EF4-FFF2-40B4-BE49-F238E27FC236}">
                <a16:creationId xmlns:a16="http://schemas.microsoft.com/office/drawing/2014/main" id="{64D903E4-7AB4-49A0-BE52-AB99FF4134C0}"/>
              </a:ext>
            </a:extLst>
          </p:cNvPr>
          <p:cNvPicPr>
            <a:picLocks noGrp="1" noChangeAspect="1"/>
          </p:cNvPicPr>
          <p:nvPr>
            <p:ph type="pic" sz="quarter" idx="13"/>
          </p:nvPr>
        </p:nvPicPr>
        <p:blipFill>
          <a:blip r:embed="rId3"/>
          <a:srcRect t="5331" b="5331"/>
          <a:stretch>
            <a:fillRect/>
          </a:stretch>
        </p:blipFill>
        <p:spPr>
          <a:xfrm>
            <a:off x="0" y="-39072"/>
            <a:ext cx="11795125" cy="6858000"/>
          </a:xfrm>
        </p:spPr>
      </p:pic>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4249220" y="2890975"/>
            <a:ext cx="3296683" cy="997906"/>
          </a:xfrm>
        </p:spPr>
        <p:txBody>
          <a:bodyPr/>
          <a:lstStyle/>
          <a:p>
            <a:pPr algn="ctr"/>
            <a:r>
              <a:rPr lang="en-US" sz="4400"/>
              <a:t>DEMO</a:t>
            </a:r>
          </a:p>
        </p:txBody>
      </p:sp>
    </p:spTree>
    <p:extLst>
      <p:ext uri="{BB962C8B-B14F-4D97-AF65-F5344CB8AC3E}">
        <p14:creationId xmlns:p14="http://schemas.microsoft.com/office/powerpoint/2010/main" val="21176954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7ED8F-2EA5-4D12-AC7B-6482FCD9C718}"/>
              </a:ext>
            </a:extLst>
          </p:cNvPr>
          <p:cNvSpPr>
            <a:spLocks noGrp="1"/>
          </p:cNvSpPr>
          <p:nvPr>
            <p:ph type="ctrTitle"/>
          </p:nvPr>
        </p:nvSpPr>
        <p:spPr>
          <a:xfrm>
            <a:off x="7425293" y="2408157"/>
            <a:ext cx="4459766" cy="3146839"/>
          </a:xfrm>
        </p:spPr>
        <p:txBody>
          <a:bodyPr anchor="t">
            <a:normAutofit/>
          </a:bodyPr>
          <a:lstStyle/>
          <a:p>
            <a:r>
              <a:rPr lang="en-US"/>
              <a:t>How do I get started?</a:t>
            </a:r>
          </a:p>
        </p:txBody>
      </p:sp>
      <p:sp>
        <p:nvSpPr>
          <p:cNvPr id="11" name="Subtitle 3">
            <a:extLst>
              <a:ext uri="{FF2B5EF4-FFF2-40B4-BE49-F238E27FC236}">
                <a16:creationId xmlns:a16="http://schemas.microsoft.com/office/drawing/2014/main" id="{8F3D32F4-C45C-4CF1-A49B-2F76FA529870}"/>
              </a:ext>
            </a:extLst>
          </p:cNvPr>
          <p:cNvSpPr>
            <a:spLocks noGrp="1"/>
          </p:cNvSpPr>
          <p:nvPr>
            <p:ph type="subTitle" idx="1"/>
          </p:nvPr>
        </p:nvSpPr>
        <p:spPr>
          <a:xfrm>
            <a:off x="7607300" y="4386894"/>
            <a:ext cx="4000500" cy="997905"/>
          </a:xfrm>
        </p:spPr>
        <p:txBody>
          <a:bodyPr/>
          <a:lstStyle/>
          <a:p>
            <a:r>
              <a:rPr lang="en-US" dirty="0"/>
              <a:t>ASC</a:t>
            </a:r>
          </a:p>
          <a:p>
            <a:r>
              <a:rPr lang="en-US" dirty="0"/>
              <a:t>Azure Sentinel</a:t>
            </a:r>
            <a:endParaRPr lang="en-US"/>
          </a:p>
        </p:txBody>
      </p:sp>
      <p:sp>
        <p:nvSpPr>
          <p:cNvPr id="3" name="Slide Number Placeholder 2">
            <a:extLst>
              <a:ext uri="{FF2B5EF4-FFF2-40B4-BE49-F238E27FC236}">
                <a16:creationId xmlns:a16="http://schemas.microsoft.com/office/drawing/2014/main" id="{736BAA40-7376-46C0-99DF-352049D150D5}"/>
              </a:ext>
            </a:extLst>
          </p:cNvPr>
          <p:cNvSpPr>
            <a:spLocks noGrp="1"/>
          </p:cNvSpPr>
          <p:nvPr>
            <p:ph type="sldNum" sz="quarter" idx="12"/>
          </p:nvPr>
        </p:nvSpPr>
        <p:spPr>
          <a:xfrm>
            <a:off x="11727656" y="6277243"/>
            <a:ext cx="464344" cy="400188"/>
          </a:xfrm>
        </p:spPr>
        <p:txBody>
          <a:bodyPr anchor="ctr">
            <a:normAutofit/>
          </a:bodyPr>
          <a:lstStyle/>
          <a:p>
            <a:pPr>
              <a:spcAft>
                <a:spcPts val="600"/>
              </a:spcAft>
            </a:pPr>
            <a:fld id="{19B51A1E-902D-48AF-9020-955120F399B6}" type="slidenum">
              <a:rPr lang="en-US" noProof="0" smtClean="0"/>
              <a:pPr>
                <a:spcAft>
                  <a:spcPts val="600"/>
                </a:spcAft>
              </a:pPr>
              <a:t>14</a:t>
            </a:fld>
            <a:endParaRPr lang="en-US" noProof="0"/>
          </a:p>
        </p:txBody>
      </p:sp>
      <p:pic>
        <p:nvPicPr>
          <p:cNvPr id="4" name="Picture 3">
            <a:extLst>
              <a:ext uri="{FF2B5EF4-FFF2-40B4-BE49-F238E27FC236}">
                <a16:creationId xmlns:a16="http://schemas.microsoft.com/office/drawing/2014/main" id="{18A6358E-B2BB-43BC-97B8-0B0D268D3C8C}"/>
              </a:ext>
            </a:extLst>
          </p:cNvPr>
          <p:cNvPicPr>
            <a:picLocks noChangeAspect="1"/>
          </p:cNvPicPr>
          <p:nvPr/>
        </p:nvPicPr>
        <p:blipFill rotWithShape="1">
          <a:blip r:embed="rId3"/>
          <a:srcRect t="13333"/>
          <a:stretch/>
        </p:blipFill>
        <p:spPr>
          <a:xfrm>
            <a:off x="121298" y="102637"/>
            <a:ext cx="6550090" cy="3193169"/>
          </a:xfrm>
          <a:prstGeom prst="rect">
            <a:avLst/>
          </a:prstGeom>
        </p:spPr>
      </p:pic>
      <p:pic>
        <p:nvPicPr>
          <p:cNvPr id="5" name="Picture 4">
            <a:extLst>
              <a:ext uri="{FF2B5EF4-FFF2-40B4-BE49-F238E27FC236}">
                <a16:creationId xmlns:a16="http://schemas.microsoft.com/office/drawing/2014/main" id="{195D1FAF-CF0A-4403-950F-B7635BAC7C20}"/>
              </a:ext>
            </a:extLst>
          </p:cNvPr>
          <p:cNvPicPr>
            <a:picLocks noChangeAspect="1"/>
          </p:cNvPicPr>
          <p:nvPr/>
        </p:nvPicPr>
        <p:blipFill rotWithShape="1">
          <a:blip r:embed="rId4"/>
          <a:srcRect t="15395"/>
          <a:stretch/>
        </p:blipFill>
        <p:spPr>
          <a:xfrm>
            <a:off x="336871" y="3393634"/>
            <a:ext cx="6118943" cy="3331092"/>
          </a:xfrm>
          <a:prstGeom prst="rect">
            <a:avLst/>
          </a:prstGeom>
        </p:spPr>
      </p:pic>
    </p:spTree>
    <p:extLst>
      <p:ext uri="{BB962C8B-B14F-4D97-AF65-F5344CB8AC3E}">
        <p14:creationId xmlns:p14="http://schemas.microsoft.com/office/powerpoint/2010/main" val="1761432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03888866-542D-43D4-BFE1-045D36351922}"/>
              </a:ext>
              <a:ext uri="{C183D7F6-B498-43B3-948B-1728B52AA6E4}">
                <adec:decorative xmlns:adec="http://schemas.microsoft.com/office/drawing/2017/decorative" val="1"/>
              </a:ext>
            </a:extLst>
          </p:cNvPr>
          <p:cNvSpPr txBox="1">
            <a:spLocks/>
          </p:cNvSpPr>
          <p:nvPr/>
        </p:nvSpPr>
        <p:spPr>
          <a:xfrm flipH="1">
            <a:off x="-1" y="4813138"/>
            <a:ext cx="691517" cy="1026777"/>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a:p>
        </p:txBody>
      </p:sp>
      <p:sp>
        <p:nvSpPr>
          <p:cNvPr id="17" name="Isosceles Triangle 16">
            <a:extLst>
              <a:ext uri="{FF2B5EF4-FFF2-40B4-BE49-F238E27FC236}">
                <a16:creationId xmlns:a16="http://schemas.microsoft.com/office/drawing/2014/main" id="{667AA2A8-C66E-4F4C-A6E7-E7ABCE7E9EC3}"/>
              </a:ext>
              <a:ext uri="{C183D7F6-B498-43B3-948B-1728B52AA6E4}">
                <adec:decorative xmlns:adec="http://schemas.microsoft.com/office/drawing/2017/decorative" val="1"/>
              </a:ext>
            </a:extLst>
          </p:cNvPr>
          <p:cNvSpPr/>
          <p:nvPr/>
        </p:nvSpPr>
        <p:spPr>
          <a:xfrm rot="10800000" flipH="1">
            <a:off x="463958" y="5610101"/>
            <a:ext cx="225306" cy="201048"/>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1">
            <a:extLst>
              <a:ext uri="{FF2B5EF4-FFF2-40B4-BE49-F238E27FC236}">
                <a16:creationId xmlns:a16="http://schemas.microsoft.com/office/drawing/2014/main" id="{D8744987-7958-44D9-AE6F-009CA4C08875}"/>
              </a:ext>
            </a:extLst>
          </p:cNvPr>
          <p:cNvSpPr>
            <a:spLocks noGrp="1"/>
          </p:cNvSpPr>
          <p:nvPr>
            <p:ph type="ctrTitle"/>
          </p:nvPr>
        </p:nvSpPr>
        <p:spPr>
          <a:xfrm>
            <a:off x="420686" y="5066452"/>
            <a:ext cx="5675313" cy="539345"/>
          </a:xfrm>
        </p:spPr>
        <p:txBody>
          <a:bodyPr/>
          <a:lstStyle/>
          <a:p>
            <a:r>
              <a:rPr lang="en-US"/>
              <a:t>Lorem ipsum dolor sit amet, consectetur adipiscing elit. </a:t>
            </a:r>
          </a:p>
        </p:txBody>
      </p:sp>
      <p:sp>
        <p:nvSpPr>
          <p:cNvPr id="19" name="Isosceles Triangle 18">
            <a:extLst>
              <a:ext uri="{FF2B5EF4-FFF2-40B4-BE49-F238E27FC236}">
                <a16:creationId xmlns:a16="http://schemas.microsoft.com/office/drawing/2014/main" id="{ABF5B12D-6F10-4377-9094-B3E79ECB1B94}"/>
              </a:ext>
              <a:ext uri="{C183D7F6-B498-43B3-948B-1728B52AA6E4}">
                <adec:decorative xmlns:adec="http://schemas.microsoft.com/office/drawing/2017/decorative" val="1"/>
              </a:ext>
            </a:extLst>
          </p:cNvPr>
          <p:cNvSpPr/>
          <p:nvPr/>
        </p:nvSpPr>
        <p:spPr>
          <a:xfrm rot="10800000" flipH="1" flipV="1">
            <a:off x="463958" y="4860371"/>
            <a:ext cx="225306" cy="201048"/>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70202D98-AA1E-41BB-B94E-180311759C13}"/>
              </a:ext>
            </a:extLst>
          </p:cNvPr>
          <p:cNvSpPr>
            <a:spLocks noGrp="1"/>
          </p:cNvSpPr>
          <p:nvPr>
            <p:ph type="sldNum" sz="quarter" idx="15"/>
          </p:nvPr>
        </p:nvSpPr>
        <p:spPr>
          <a:xfrm>
            <a:off x="11727656" y="6277243"/>
            <a:ext cx="464344" cy="400188"/>
          </a:xfrm>
        </p:spPr>
        <p:txBody>
          <a:bodyPr/>
          <a:lstStyle/>
          <a:p>
            <a:fld id="{19B51A1E-902D-48AF-9020-955120F399B6}" type="slidenum">
              <a:rPr lang="en-US" smtClean="0"/>
              <a:pPr/>
              <a:t>15</a:t>
            </a:fld>
            <a:endParaRPr lang="en-US"/>
          </a:p>
        </p:txBody>
      </p:sp>
      <p:pic>
        <p:nvPicPr>
          <p:cNvPr id="7" name="Picture Placeholder 6" descr="A picture containing computer&#10;&#10;Description automatically generated">
            <a:extLst>
              <a:ext uri="{FF2B5EF4-FFF2-40B4-BE49-F238E27FC236}">
                <a16:creationId xmlns:a16="http://schemas.microsoft.com/office/drawing/2014/main" id="{0DF167D9-1D8F-4CE6-A817-BB629DC6F309}"/>
              </a:ext>
            </a:extLst>
          </p:cNvPr>
          <p:cNvPicPr>
            <a:picLocks noGrp="1" noChangeAspect="1"/>
          </p:cNvPicPr>
          <p:nvPr>
            <p:ph type="pic" sz="quarter" idx="14"/>
          </p:nvPr>
        </p:nvPicPr>
        <p:blipFill>
          <a:blip r:embed="rId2"/>
          <a:srcRect l="374" r="374"/>
          <a:stretch>
            <a:fillRect/>
          </a:stretch>
        </p:blipFill>
        <p:spPr>
          <a:xfrm>
            <a:off x="0" y="0"/>
            <a:ext cx="11771313" cy="6858000"/>
          </a:xfrm>
        </p:spPr>
      </p:pic>
      <p:sp>
        <p:nvSpPr>
          <p:cNvPr id="22" name="TextBox 21">
            <a:extLst>
              <a:ext uri="{FF2B5EF4-FFF2-40B4-BE49-F238E27FC236}">
                <a16:creationId xmlns:a16="http://schemas.microsoft.com/office/drawing/2014/main" id="{AF7FDB46-E2FB-4899-9913-CB9A62B10E74}"/>
              </a:ext>
              <a:ext uri="{C183D7F6-B498-43B3-948B-1728B52AA6E4}">
                <adec:decorative xmlns:adec="http://schemas.microsoft.com/office/drawing/2017/decorative" val="1"/>
              </a:ext>
            </a:extLst>
          </p:cNvPr>
          <p:cNvSpPr txBox="1">
            <a:spLocks/>
          </p:cNvSpPr>
          <p:nvPr/>
        </p:nvSpPr>
        <p:spPr>
          <a:xfrm>
            <a:off x="7547847" y="5059827"/>
            <a:ext cx="846997" cy="1658903"/>
          </a:xfrm>
          <a:custGeom>
            <a:avLst/>
            <a:gdLst>
              <a:gd name="connsiteX0" fmla="*/ 99480 w 846997"/>
              <a:gd name="connsiteY0" fmla="*/ 0 h 2200275"/>
              <a:gd name="connsiteX1" fmla="*/ 846997 w 846997"/>
              <a:gd name="connsiteY1" fmla="*/ 0 h 2200275"/>
              <a:gd name="connsiteX2" fmla="*/ 846997 w 846997"/>
              <a:gd name="connsiteY2" fmla="*/ 2200275 h 2200275"/>
              <a:gd name="connsiteX3" fmla="*/ 99480 w 846997"/>
              <a:gd name="connsiteY3" fmla="*/ 2200275 h 2200275"/>
              <a:gd name="connsiteX4" fmla="*/ 0 w 846997"/>
              <a:gd name="connsiteY4" fmla="*/ 2099942 h 2200275"/>
              <a:gd name="connsiteX5" fmla="*/ 0 w 846997"/>
              <a:gd name="connsiteY5" fmla="*/ 100333 h 2200275"/>
              <a:gd name="connsiteX6" fmla="*/ 99480 w 846997"/>
              <a:gd name="connsiteY6" fmla="*/ 0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6997" h="2200275">
                <a:moveTo>
                  <a:pt x="99480" y="0"/>
                </a:moveTo>
                <a:lnTo>
                  <a:pt x="846997" y="0"/>
                </a:lnTo>
                <a:lnTo>
                  <a:pt x="846997" y="2200275"/>
                </a:lnTo>
                <a:lnTo>
                  <a:pt x="99480" y="2200275"/>
                </a:lnTo>
                <a:cubicBezTo>
                  <a:pt x="44539" y="2200275"/>
                  <a:pt x="0" y="2155354"/>
                  <a:pt x="0" y="2099942"/>
                </a:cubicBezTo>
                <a:lnTo>
                  <a:pt x="0" y="100333"/>
                </a:lnTo>
                <a:cubicBezTo>
                  <a:pt x="0" y="44921"/>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a:p>
        </p:txBody>
      </p:sp>
      <p:sp>
        <p:nvSpPr>
          <p:cNvPr id="23" name="Isosceles Triangle 22">
            <a:extLst>
              <a:ext uri="{FF2B5EF4-FFF2-40B4-BE49-F238E27FC236}">
                <a16:creationId xmlns:a16="http://schemas.microsoft.com/office/drawing/2014/main" id="{94AA031A-4149-48E0-9E60-A9186E8AE321}"/>
              </a:ext>
              <a:ext uri="{C183D7F6-B498-43B3-948B-1728B52AA6E4}">
                <adec:decorative xmlns:adec="http://schemas.microsoft.com/office/drawing/2017/decorative" val="1"/>
              </a:ext>
            </a:extLst>
          </p:cNvPr>
          <p:cNvSpPr/>
          <p:nvPr/>
        </p:nvSpPr>
        <p:spPr>
          <a:xfrm rot="10800000">
            <a:off x="7547847" y="6398322"/>
            <a:ext cx="476249" cy="320408"/>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itle 19">
            <a:extLst>
              <a:ext uri="{FF2B5EF4-FFF2-40B4-BE49-F238E27FC236}">
                <a16:creationId xmlns:a16="http://schemas.microsoft.com/office/drawing/2014/main" id="{6A087278-E6E2-4020-A57E-430F3FD8DBBC}"/>
              </a:ext>
            </a:extLst>
          </p:cNvPr>
          <p:cNvSpPr txBox="1">
            <a:spLocks/>
          </p:cNvSpPr>
          <p:nvPr/>
        </p:nvSpPr>
        <p:spPr>
          <a:xfrm>
            <a:off x="3051544" y="4052068"/>
            <a:ext cx="5027059" cy="2051020"/>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vert="horz" lIns="180000" tIns="108000" rIns="180000" bIns="0" rtlCol="0" anchor="t">
            <a:noAutofit/>
          </a:bodyPr>
          <a:lstStyle>
            <a:lvl1pPr algn="l" defTabSz="914400" rtl="0" eaLnBrk="1" latinLnBrk="0" hangingPunct="1">
              <a:lnSpc>
                <a:spcPct val="100000"/>
              </a:lnSpc>
              <a:spcBef>
                <a:spcPct val="0"/>
              </a:spcBef>
              <a:buNone/>
              <a:defRPr sz="1800" b="0" kern="1200" spc="0">
                <a:solidFill>
                  <a:schemeClr val="bg1">
                    <a:lumMod val="95000"/>
                  </a:schemeClr>
                </a:solidFill>
                <a:latin typeface="+mn-lt"/>
                <a:ea typeface="+mj-ea"/>
                <a:cs typeface="+mj-cs"/>
              </a:defRPr>
            </a:lvl1pPr>
          </a:lstStyle>
          <a:p>
            <a:pPr algn="ctr"/>
            <a:r>
              <a:rPr lang="en-US" sz="8000"/>
              <a:t>Q &amp; A</a:t>
            </a:r>
          </a:p>
        </p:txBody>
      </p:sp>
    </p:spTree>
    <p:extLst>
      <p:ext uri="{BB962C8B-B14F-4D97-AF65-F5344CB8AC3E}">
        <p14:creationId xmlns:p14="http://schemas.microsoft.com/office/powerpoint/2010/main" val="6652193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37">
            <a:extLst>
              <a:ext uri="{FF2B5EF4-FFF2-40B4-BE49-F238E27FC236}">
                <a16:creationId xmlns:a16="http://schemas.microsoft.com/office/drawing/2014/main" id="{B231FB9C-F234-41D0-A4CE-8C29A5F2F553}"/>
              </a:ext>
              <a:ext uri="{C183D7F6-B498-43B3-948B-1728B52AA6E4}">
                <adec:decorative xmlns:adec="http://schemas.microsoft.com/office/drawing/2017/decorative" val="1"/>
              </a:ext>
            </a:extLst>
          </p:cNvPr>
          <p:cNvSpPr txBox="1">
            <a:spLocks/>
          </p:cNvSpPr>
          <p:nvPr/>
        </p:nvSpPr>
        <p:spPr>
          <a:xfrm>
            <a:off x="11354303" y="3842399"/>
            <a:ext cx="846997" cy="2200275"/>
          </a:xfrm>
          <a:custGeom>
            <a:avLst/>
            <a:gdLst>
              <a:gd name="connsiteX0" fmla="*/ 99480 w 846997"/>
              <a:gd name="connsiteY0" fmla="*/ 0 h 2200275"/>
              <a:gd name="connsiteX1" fmla="*/ 846997 w 846997"/>
              <a:gd name="connsiteY1" fmla="*/ 0 h 2200275"/>
              <a:gd name="connsiteX2" fmla="*/ 846997 w 846997"/>
              <a:gd name="connsiteY2" fmla="*/ 2200275 h 2200275"/>
              <a:gd name="connsiteX3" fmla="*/ 99480 w 846997"/>
              <a:gd name="connsiteY3" fmla="*/ 2200275 h 2200275"/>
              <a:gd name="connsiteX4" fmla="*/ 0 w 846997"/>
              <a:gd name="connsiteY4" fmla="*/ 2099942 h 2200275"/>
              <a:gd name="connsiteX5" fmla="*/ 0 w 846997"/>
              <a:gd name="connsiteY5" fmla="*/ 100333 h 2200275"/>
              <a:gd name="connsiteX6" fmla="*/ 99480 w 846997"/>
              <a:gd name="connsiteY6" fmla="*/ 0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6997" h="2200275">
                <a:moveTo>
                  <a:pt x="99480" y="0"/>
                </a:moveTo>
                <a:lnTo>
                  <a:pt x="846997" y="0"/>
                </a:lnTo>
                <a:lnTo>
                  <a:pt x="846997" y="2200275"/>
                </a:lnTo>
                <a:lnTo>
                  <a:pt x="99480" y="2200275"/>
                </a:lnTo>
                <a:cubicBezTo>
                  <a:pt x="44539" y="2200275"/>
                  <a:pt x="0" y="2155354"/>
                  <a:pt x="0" y="2099942"/>
                </a:cubicBezTo>
                <a:lnTo>
                  <a:pt x="0" y="100333"/>
                </a:lnTo>
                <a:cubicBezTo>
                  <a:pt x="0" y="44921"/>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a:p>
        </p:txBody>
      </p:sp>
      <p:sp>
        <p:nvSpPr>
          <p:cNvPr id="35" name="Isosceles Triangle 34">
            <a:extLst>
              <a:ext uri="{FF2B5EF4-FFF2-40B4-BE49-F238E27FC236}">
                <a16:creationId xmlns:a16="http://schemas.microsoft.com/office/drawing/2014/main" id="{FE193317-B8BD-46CA-B0A6-8A7511B086D9}"/>
              </a:ext>
              <a:ext uri="{C183D7F6-B498-43B3-948B-1728B52AA6E4}">
                <adec:decorative xmlns:adec="http://schemas.microsoft.com/office/drawing/2017/decorative" val="1"/>
              </a:ext>
            </a:extLst>
          </p:cNvPr>
          <p:cNvSpPr/>
          <p:nvPr/>
        </p:nvSpPr>
        <p:spPr>
          <a:xfrm rot="10800000">
            <a:off x="11359065" y="5556894"/>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5">
            <a:extLst>
              <a:ext uri="{FF2B5EF4-FFF2-40B4-BE49-F238E27FC236}">
                <a16:creationId xmlns:a16="http://schemas.microsoft.com/office/drawing/2014/main" id="{85E0D4E1-E389-4671-B0E7-165A10A05425}"/>
              </a:ext>
              <a:ext uri="{C183D7F6-B498-43B3-948B-1728B52AA6E4}">
                <adec:decorative xmlns:adec="http://schemas.microsoft.com/office/drawing/2017/decorative" val="1"/>
              </a:ext>
            </a:extLst>
          </p:cNvPr>
          <p:cNvSpPr>
            <a:spLocks noChangeAspect="1"/>
          </p:cNvSpPr>
          <p:nvPr/>
        </p:nvSpPr>
        <p:spPr bwMode="auto">
          <a:xfrm>
            <a:off x="4257349" y="2355010"/>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5">
            <a:extLst>
              <a:ext uri="{FF2B5EF4-FFF2-40B4-BE49-F238E27FC236}">
                <a16:creationId xmlns:a16="http://schemas.microsoft.com/office/drawing/2014/main" id="{8186FEAF-6E1E-4258-94C3-5C589D4B5ADE}"/>
              </a:ext>
              <a:ext uri="{C183D7F6-B498-43B3-948B-1728B52AA6E4}">
                <adec:decorative xmlns:adec="http://schemas.microsoft.com/office/drawing/2017/decorative" val="1"/>
              </a:ext>
            </a:extLst>
          </p:cNvPr>
          <p:cNvSpPr>
            <a:spLocks noChangeAspect="1"/>
          </p:cNvSpPr>
          <p:nvPr/>
        </p:nvSpPr>
        <p:spPr bwMode="auto">
          <a:xfrm>
            <a:off x="6490727" y="12363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pic>
        <p:nvPicPr>
          <p:cNvPr id="8" name="Graphic 7" descr="User" title="Icon - Presenter Name">
            <a:extLst>
              <a:ext uri="{FF2B5EF4-FFF2-40B4-BE49-F238E27FC236}">
                <a16:creationId xmlns:a16="http://schemas.microsoft.com/office/drawing/2014/main" id="{111541C4-DB03-4E53-994D-499C7D73C4DF}"/>
              </a:ext>
            </a:extLst>
          </p:cNvPr>
          <p:cNvPicPr>
            <a:picLocks noChangeAspect="1"/>
          </p:cNvPicPr>
          <p:nvPr/>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7678512" y="3859066"/>
            <a:ext cx="218900" cy="218900"/>
          </a:xfrm>
          <a:prstGeom prst="rect">
            <a:avLst/>
          </a:prstGeom>
        </p:spPr>
      </p:pic>
      <p:pic>
        <p:nvPicPr>
          <p:cNvPr id="10" name="Graphic 9" descr="Smart Phone" title="Icon - Presenter Phone Number">
            <a:extLst>
              <a:ext uri="{FF2B5EF4-FFF2-40B4-BE49-F238E27FC236}">
                <a16:creationId xmlns:a16="http://schemas.microsoft.com/office/drawing/2014/main" id="{A29DE31C-E099-4579-BB03-675E0A40C5F2}"/>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7678512" y="4223565"/>
            <a:ext cx="218900" cy="218900"/>
          </a:xfrm>
          <a:prstGeom prst="rect">
            <a:avLst/>
          </a:prstGeom>
        </p:spPr>
      </p:pic>
      <p:pic>
        <p:nvPicPr>
          <p:cNvPr id="9" name="Graphic 8" descr="Envelope" title="Icon Presenter Email">
            <a:extLst>
              <a:ext uri="{FF2B5EF4-FFF2-40B4-BE49-F238E27FC236}">
                <a16:creationId xmlns:a16="http://schemas.microsoft.com/office/drawing/2014/main" id="{773C1382-ACE1-460F-A1B6-AB761A7D2E6B}"/>
              </a:ext>
            </a:extLst>
          </p:cNvPr>
          <p:cNvPicPr>
            <a:picLocks noChangeAspect="1"/>
          </p:cNvPicPr>
          <p:nvPr/>
        </p:nvPicPr>
        <p:blipFill>
          <a:blip r:embed="rId6" cstate="screen">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7678512" y="4615862"/>
            <a:ext cx="218900" cy="218900"/>
          </a:xfrm>
          <a:prstGeom prst="rect">
            <a:avLst/>
          </a:prstGeom>
        </p:spPr>
      </p:pic>
      <p:pic>
        <p:nvPicPr>
          <p:cNvPr id="11" name="Graphic 10" descr="Link">
            <a:extLst>
              <a:ext uri="{FF2B5EF4-FFF2-40B4-BE49-F238E27FC236}">
                <a16:creationId xmlns:a16="http://schemas.microsoft.com/office/drawing/2014/main" id="{0718E6E0-05A2-479C-AEA8-1A385EB73474}"/>
              </a:ext>
            </a:extLst>
          </p:cNvPr>
          <p:cNvPicPr>
            <a:picLocks noChangeAspect="1"/>
          </p:cNvPicPr>
          <p:nvPr/>
        </p:nvPicPr>
        <p:blipFill>
          <a:blip r:embed="rId8" cstate="screen">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7661653" y="4942435"/>
            <a:ext cx="244786" cy="244786"/>
          </a:xfrm>
          <a:prstGeom prst="rect">
            <a:avLst/>
          </a:prstGeom>
        </p:spPr>
      </p:pic>
      <p:pic>
        <p:nvPicPr>
          <p:cNvPr id="28" name="Picture Placeholder 27" descr="A picture containing table, sitting, cup, blue&#10;&#10;Description automatically generated">
            <a:extLst>
              <a:ext uri="{FF2B5EF4-FFF2-40B4-BE49-F238E27FC236}">
                <a16:creationId xmlns:a16="http://schemas.microsoft.com/office/drawing/2014/main" id="{154E9827-CB9B-4A89-AEF6-F5EEBA1B0CF8}"/>
              </a:ext>
            </a:extLst>
          </p:cNvPr>
          <p:cNvPicPr>
            <a:picLocks noGrp="1" noChangeAspect="1"/>
          </p:cNvPicPr>
          <p:nvPr>
            <p:ph type="pic" sz="quarter" idx="10"/>
          </p:nvPr>
        </p:nvPicPr>
        <p:blipFill>
          <a:blip r:embed="rId10"/>
          <a:srcRect l="11433" r="11433"/>
          <a:stretch>
            <a:fillRect/>
          </a:stretch>
        </p:blipFill>
        <p:spPr/>
      </p:pic>
      <p:sp>
        <p:nvSpPr>
          <p:cNvPr id="20" name="Title 19">
            <a:extLst>
              <a:ext uri="{FF2B5EF4-FFF2-40B4-BE49-F238E27FC236}">
                <a16:creationId xmlns:a16="http://schemas.microsoft.com/office/drawing/2014/main" id="{7C11A64B-7EA5-442C-8405-73273A5331D1}"/>
              </a:ext>
            </a:extLst>
          </p:cNvPr>
          <p:cNvSpPr>
            <a:spLocks noGrp="1"/>
          </p:cNvSpPr>
          <p:nvPr>
            <p:ph type="ctrTitle"/>
          </p:nvPr>
        </p:nvSpPr>
        <p:spPr>
          <a:xfrm>
            <a:off x="6858000" y="2834640"/>
            <a:ext cx="5027059" cy="2720356"/>
          </a:xfrm>
        </p:spPr>
        <p:txBody>
          <a:bodyPr/>
          <a:lstStyle/>
          <a:p>
            <a:r>
              <a:rPr lang="en-US"/>
              <a:t>Thank You!</a:t>
            </a:r>
          </a:p>
        </p:txBody>
      </p:sp>
      <p:sp>
        <p:nvSpPr>
          <p:cNvPr id="4" name="Text Placeholder 3">
            <a:extLst>
              <a:ext uri="{FF2B5EF4-FFF2-40B4-BE49-F238E27FC236}">
                <a16:creationId xmlns:a16="http://schemas.microsoft.com/office/drawing/2014/main" id="{60828E04-9C2A-4859-8050-C2DF67A249CB}"/>
              </a:ext>
            </a:extLst>
          </p:cNvPr>
          <p:cNvSpPr>
            <a:spLocks noGrp="1"/>
          </p:cNvSpPr>
          <p:nvPr>
            <p:ph type="body" sz="quarter" idx="15"/>
          </p:nvPr>
        </p:nvSpPr>
        <p:spPr>
          <a:xfrm>
            <a:off x="7171659" y="4365868"/>
            <a:ext cx="4384703" cy="288000"/>
          </a:xfrm>
        </p:spPr>
        <p:txBody>
          <a:bodyPr/>
          <a:lstStyle/>
          <a:p>
            <a:r>
              <a:rPr lang="en-US"/>
              <a:t>Peter Piper</a:t>
            </a:r>
          </a:p>
        </p:txBody>
      </p:sp>
      <p:sp>
        <p:nvSpPr>
          <p:cNvPr id="5" name="Text Placeholder 4">
            <a:extLst>
              <a:ext uri="{FF2B5EF4-FFF2-40B4-BE49-F238E27FC236}">
                <a16:creationId xmlns:a16="http://schemas.microsoft.com/office/drawing/2014/main" id="{11265965-2271-4C1C-BD0A-6F85F80FF9A6}"/>
              </a:ext>
            </a:extLst>
          </p:cNvPr>
          <p:cNvSpPr>
            <a:spLocks noGrp="1"/>
          </p:cNvSpPr>
          <p:nvPr>
            <p:ph type="body" sz="quarter" idx="16"/>
          </p:nvPr>
        </p:nvSpPr>
        <p:spPr>
          <a:xfrm>
            <a:off x="7179176" y="5037466"/>
            <a:ext cx="4384703" cy="288000"/>
          </a:xfrm>
        </p:spPr>
        <p:txBody>
          <a:bodyPr/>
          <a:lstStyle/>
          <a:p>
            <a:r>
              <a:rPr lang="en-US"/>
              <a:t>@</a:t>
            </a:r>
            <a:r>
              <a:rPr lang="en-US" err="1"/>
              <a:t>petpipe</a:t>
            </a:r>
            <a:endParaRPr lang="en-US"/>
          </a:p>
        </p:txBody>
      </p:sp>
      <p:sp>
        <p:nvSpPr>
          <p:cNvPr id="6" name="Text Placeholder 5">
            <a:extLst>
              <a:ext uri="{FF2B5EF4-FFF2-40B4-BE49-F238E27FC236}">
                <a16:creationId xmlns:a16="http://schemas.microsoft.com/office/drawing/2014/main" id="{50A3BCC3-A277-4C0B-9EBA-EB53990D8EBD}"/>
              </a:ext>
            </a:extLst>
          </p:cNvPr>
          <p:cNvSpPr>
            <a:spLocks noGrp="1"/>
          </p:cNvSpPr>
          <p:nvPr>
            <p:ph type="body" sz="quarter" idx="17"/>
          </p:nvPr>
        </p:nvSpPr>
        <p:spPr>
          <a:xfrm>
            <a:off x="7171658" y="4691365"/>
            <a:ext cx="4384703" cy="288000"/>
          </a:xfrm>
        </p:spPr>
        <p:txBody>
          <a:bodyPr/>
          <a:lstStyle/>
          <a:p>
            <a:r>
              <a:rPr lang="en-US"/>
              <a:t>petpipe123@gmail.com</a:t>
            </a:r>
          </a:p>
        </p:txBody>
      </p:sp>
      <p:sp>
        <p:nvSpPr>
          <p:cNvPr id="22" name="Text Placeholder 21">
            <a:extLst>
              <a:ext uri="{FF2B5EF4-FFF2-40B4-BE49-F238E27FC236}">
                <a16:creationId xmlns:a16="http://schemas.microsoft.com/office/drawing/2014/main" id="{43DBE4D9-1044-49A3-ABD5-477041FF2B63}"/>
              </a:ext>
            </a:extLst>
          </p:cNvPr>
          <p:cNvSpPr>
            <a:spLocks noGrp="1"/>
          </p:cNvSpPr>
          <p:nvPr>
            <p:ph type="body" sz="quarter" idx="18"/>
          </p:nvPr>
        </p:nvSpPr>
        <p:spPr>
          <a:xfrm>
            <a:off x="7182631" y="4027473"/>
            <a:ext cx="4384703" cy="288000"/>
          </a:xfrm>
        </p:spPr>
        <p:txBody>
          <a:bodyPr/>
          <a:lstStyle/>
          <a:p>
            <a:r>
              <a:rPr lang="en-US"/>
              <a:t>https://www.meetup.com/mile-high-azure/</a:t>
            </a:r>
          </a:p>
        </p:txBody>
      </p:sp>
      <p:sp>
        <p:nvSpPr>
          <p:cNvPr id="34" name="Text Placeholder 3">
            <a:extLst>
              <a:ext uri="{FF2B5EF4-FFF2-40B4-BE49-F238E27FC236}">
                <a16:creationId xmlns:a16="http://schemas.microsoft.com/office/drawing/2014/main" id="{43124D20-EC2D-42B6-8301-FF39723C228A}"/>
              </a:ext>
            </a:extLst>
          </p:cNvPr>
          <p:cNvSpPr txBox="1">
            <a:spLocks/>
          </p:cNvSpPr>
          <p:nvPr/>
        </p:nvSpPr>
        <p:spPr>
          <a:xfrm>
            <a:off x="7171659" y="3706483"/>
            <a:ext cx="4384703" cy="288000"/>
          </a:xfrm>
          <a:prstGeom prst="rect">
            <a:avLst/>
          </a:prstGeom>
        </p:spPr>
        <p:txBody>
          <a:bodyPr vert="horz" lIns="0" tIns="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bg1">
                    <a:lumMod val="95000"/>
                  </a:schemeClr>
                </a:solidFill>
                <a:latin typeface="+mn-lt"/>
                <a:ea typeface="+mn-ea"/>
                <a:cs typeface="+mn-cs"/>
              </a:defRPr>
            </a:lvl1pPr>
            <a:lvl2pPr marL="266700" indent="0" algn="l"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2pPr>
            <a:lvl3pPr marL="542925" indent="0" algn="l" defTabSz="914400" rtl="0" eaLnBrk="1" latinLnBrk="0" hangingPunct="1">
              <a:lnSpc>
                <a:spcPct val="90000"/>
              </a:lnSpc>
              <a:spcBef>
                <a:spcPts val="500"/>
              </a:spcBef>
              <a:buFont typeface="Arial" panose="020B0604020202020204" pitchFamily="34" charset="0"/>
              <a:buNone/>
              <a:defRPr sz="1400" kern="1200">
                <a:solidFill>
                  <a:schemeClr val="tx1">
                    <a:lumMod val="75000"/>
                    <a:lumOff val="25000"/>
                  </a:schemeClr>
                </a:solidFill>
                <a:latin typeface="+mn-lt"/>
                <a:ea typeface="+mn-ea"/>
                <a:cs typeface="+mn-cs"/>
              </a:defRPr>
            </a:lvl3pPr>
            <a:lvl4pPr marL="809625" indent="0" algn="l" defTabSz="914400" rtl="0" eaLnBrk="1" latinLnBrk="0" hangingPunct="1">
              <a:lnSpc>
                <a:spcPct val="90000"/>
              </a:lnSpc>
              <a:spcBef>
                <a:spcPts val="500"/>
              </a:spcBef>
              <a:buFont typeface="Arial" panose="020B0604020202020204" pitchFamily="34" charset="0"/>
              <a:buNone/>
              <a:defRPr sz="1400" kern="1200">
                <a:solidFill>
                  <a:schemeClr val="tx1">
                    <a:lumMod val="75000"/>
                    <a:lumOff val="25000"/>
                  </a:schemeClr>
                </a:solidFill>
                <a:latin typeface="+mn-lt"/>
                <a:ea typeface="+mn-ea"/>
                <a:cs typeface="+mn-cs"/>
              </a:defRPr>
            </a:lvl4pPr>
            <a:lvl5pPr marL="1076325" indent="0" algn="l" defTabSz="914400" rtl="0" eaLnBrk="1" latinLnBrk="0" hangingPunct="1">
              <a:lnSpc>
                <a:spcPct val="90000"/>
              </a:lnSpc>
              <a:spcBef>
                <a:spcPts val="500"/>
              </a:spcBef>
              <a:buFont typeface="Arial" panose="020B0604020202020204" pitchFamily="34" charset="0"/>
              <a:buNone/>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Mile High Azure User’s Group</a:t>
            </a:r>
          </a:p>
        </p:txBody>
      </p:sp>
    </p:spTree>
    <p:extLst>
      <p:ext uri="{BB962C8B-B14F-4D97-AF65-F5344CB8AC3E}">
        <p14:creationId xmlns:p14="http://schemas.microsoft.com/office/powerpoint/2010/main" val="41536783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12" name="Picture Placeholder 7" descr="A picture containing cellphone, phone, monitor, screen&#10;&#10;Description automatically generated">
            <a:extLst>
              <a:ext uri="{FF2B5EF4-FFF2-40B4-BE49-F238E27FC236}">
                <a16:creationId xmlns:a16="http://schemas.microsoft.com/office/drawing/2014/main" id="{0AB49361-8EEB-438D-981D-EA814B1517CC}"/>
              </a:ext>
            </a:extLst>
          </p:cNvPr>
          <p:cNvPicPr>
            <a:picLocks noChangeAspect="1"/>
          </p:cNvPicPr>
          <p:nvPr/>
        </p:nvPicPr>
        <p:blipFill>
          <a:blip r:embed="rId3"/>
          <a:srcRect t="5331" b="5331"/>
          <a:stretch>
            <a:fillRect/>
          </a:stretch>
        </p:blipFill>
        <p:spPr>
          <a:xfrm>
            <a:off x="0" y="-39072"/>
            <a:ext cx="11795125" cy="6858000"/>
          </a:xfrm>
          <a:custGeom>
            <a:avLst/>
            <a:gdLst>
              <a:gd name="connsiteX0" fmla="*/ 4729712 w 11795125"/>
              <a:gd name="connsiteY0" fmla="*/ 4417922 h 6858000"/>
              <a:gd name="connsiteX1" fmla="*/ 7234278 w 11795125"/>
              <a:gd name="connsiteY1" fmla="*/ 4419507 h 6858000"/>
              <a:gd name="connsiteX2" fmla="*/ 7626325 w 11795125"/>
              <a:gd name="connsiteY2" fmla="*/ 4644358 h 6858000"/>
              <a:gd name="connsiteX3" fmla="*/ 8882694 w 11795125"/>
              <a:gd name="connsiteY3" fmla="*/ 6820455 h 6858000"/>
              <a:gd name="connsiteX4" fmla="*/ 8898077 w 11795125"/>
              <a:gd name="connsiteY4" fmla="*/ 6858000 h 6858000"/>
              <a:gd name="connsiteX5" fmla="*/ 3070863 w 11795125"/>
              <a:gd name="connsiteY5" fmla="*/ 6858000 h 6858000"/>
              <a:gd name="connsiteX6" fmla="*/ 3094823 w 11795125"/>
              <a:gd name="connsiteY6" fmla="*/ 6809422 h 6858000"/>
              <a:gd name="connsiteX7" fmla="*/ 4345735 w 11795125"/>
              <a:gd name="connsiteY7" fmla="*/ 4639611 h 6858000"/>
              <a:gd name="connsiteX8" fmla="*/ 4729712 w 11795125"/>
              <a:gd name="connsiteY8" fmla="*/ 4417922 h 6858000"/>
              <a:gd name="connsiteX9" fmla="*/ 2031302 w 11795125"/>
              <a:gd name="connsiteY9" fmla="*/ 2039301 h 6858000"/>
              <a:gd name="connsiteX10" fmla="*/ 2747265 w 11795125"/>
              <a:gd name="connsiteY10" fmla="*/ 2039754 h 6858000"/>
              <a:gd name="connsiteX11" fmla="*/ 2859337 w 11795125"/>
              <a:gd name="connsiteY11" fmla="*/ 2104031 h 6858000"/>
              <a:gd name="connsiteX12" fmla="*/ 3218486 w 11795125"/>
              <a:gd name="connsiteY12" fmla="*/ 2726096 h 6858000"/>
              <a:gd name="connsiteX13" fmla="*/ 3217340 w 11795125"/>
              <a:gd name="connsiteY13" fmla="*/ 2853948 h 6858000"/>
              <a:gd name="connsiteX14" fmla="*/ 2860527 w 11795125"/>
              <a:gd name="connsiteY14" fmla="*/ 3475560 h 6858000"/>
              <a:gd name="connsiteX15" fmla="*/ 2750762 w 11795125"/>
              <a:gd name="connsiteY15" fmla="*/ 3538933 h 6858000"/>
              <a:gd name="connsiteX16" fmla="*/ 2034023 w 11795125"/>
              <a:gd name="connsiteY16" fmla="*/ 3537136 h 6858000"/>
              <a:gd name="connsiteX17" fmla="*/ 1922728 w 11795125"/>
              <a:gd name="connsiteY17" fmla="*/ 3474202 h 6858000"/>
              <a:gd name="connsiteX18" fmla="*/ 1563578 w 11795125"/>
              <a:gd name="connsiteY18" fmla="*/ 2852137 h 6858000"/>
              <a:gd name="connsiteX19" fmla="*/ 1563948 w 11795125"/>
              <a:gd name="connsiteY19" fmla="*/ 2722942 h 6858000"/>
              <a:gd name="connsiteX20" fmla="*/ 1921537 w 11795125"/>
              <a:gd name="connsiteY20" fmla="*/ 2102674 h 6858000"/>
              <a:gd name="connsiteX21" fmla="*/ 2031302 w 11795125"/>
              <a:gd name="connsiteY21" fmla="*/ 2039301 h 6858000"/>
              <a:gd name="connsiteX22" fmla="*/ 9343478 w 11795125"/>
              <a:gd name="connsiteY22" fmla="*/ 1795745 h 6858000"/>
              <a:gd name="connsiteX23" fmla="*/ 11620502 w 11795125"/>
              <a:gd name="connsiteY23" fmla="*/ 1797185 h 6858000"/>
              <a:gd name="connsiteX24" fmla="*/ 11795125 w 11795125"/>
              <a:gd name="connsiteY24" fmla="*/ 1797296 h 6858000"/>
              <a:gd name="connsiteX25" fmla="*/ 11795125 w 11795125"/>
              <a:gd name="connsiteY25" fmla="*/ 6858000 h 6858000"/>
              <a:gd name="connsiteX26" fmla="*/ 8996698 w 11795125"/>
              <a:gd name="connsiteY26" fmla="*/ 6858000 h 6858000"/>
              <a:gd name="connsiteX27" fmla="*/ 8963663 w 11795125"/>
              <a:gd name="connsiteY27" fmla="*/ 6815289 h 6858000"/>
              <a:gd name="connsiteX28" fmla="*/ 7707295 w 11795125"/>
              <a:gd name="connsiteY28" fmla="*/ 4639193 h 6858000"/>
              <a:gd name="connsiteX29" fmla="*/ 7708590 w 11795125"/>
              <a:gd name="connsiteY29" fmla="*/ 4187244 h 6858000"/>
              <a:gd name="connsiteX30" fmla="*/ 8959501 w 11795125"/>
              <a:gd name="connsiteY30" fmla="*/ 2017434 h 6858000"/>
              <a:gd name="connsiteX31" fmla="*/ 9343478 w 11795125"/>
              <a:gd name="connsiteY31" fmla="*/ 1795745 h 6858000"/>
              <a:gd name="connsiteX32" fmla="*/ 3102644 w 11795125"/>
              <a:gd name="connsiteY32" fmla="*/ 1739841 h 6858000"/>
              <a:gd name="connsiteX33" fmla="*/ 3385876 w 11795125"/>
              <a:gd name="connsiteY33" fmla="*/ 1740020 h 6858000"/>
              <a:gd name="connsiteX34" fmla="*/ 3430211 w 11795125"/>
              <a:gd name="connsiteY34" fmla="*/ 1765448 h 6858000"/>
              <a:gd name="connsiteX35" fmla="*/ 3572289 w 11795125"/>
              <a:gd name="connsiteY35" fmla="*/ 2011533 h 6858000"/>
              <a:gd name="connsiteX36" fmla="*/ 3571836 w 11795125"/>
              <a:gd name="connsiteY36" fmla="*/ 2062111 h 6858000"/>
              <a:gd name="connsiteX37" fmla="*/ 3430681 w 11795125"/>
              <a:gd name="connsiteY37" fmla="*/ 2308019 h 6858000"/>
              <a:gd name="connsiteX38" fmla="*/ 3387260 w 11795125"/>
              <a:gd name="connsiteY38" fmla="*/ 2333088 h 6858000"/>
              <a:gd name="connsiteX39" fmla="*/ 3103720 w 11795125"/>
              <a:gd name="connsiteY39" fmla="*/ 2332378 h 6858000"/>
              <a:gd name="connsiteX40" fmla="*/ 3059693 w 11795125"/>
              <a:gd name="connsiteY40" fmla="*/ 2307481 h 6858000"/>
              <a:gd name="connsiteX41" fmla="*/ 2917615 w 11795125"/>
              <a:gd name="connsiteY41" fmla="*/ 2061395 h 6858000"/>
              <a:gd name="connsiteX42" fmla="*/ 2917761 w 11795125"/>
              <a:gd name="connsiteY42" fmla="*/ 2010286 h 6858000"/>
              <a:gd name="connsiteX43" fmla="*/ 3059222 w 11795125"/>
              <a:gd name="connsiteY43" fmla="*/ 1764910 h 6858000"/>
              <a:gd name="connsiteX44" fmla="*/ 3102644 w 11795125"/>
              <a:gd name="connsiteY44" fmla="*/ 1739841 h 6858000"/>
              <a:gd name="connsiteX45" fmla="*/ 3522963 w 11795125"/>
              <a:gd name="connsiteY45" fmla="*/ 1598675 h 6858000"/>
              <a:gd name="connsiteX46" fmla="*/ 3625194 w 11795125"/>
              <a:gd name="connsiteY46" fmla="*/ 1598740 h 6858000"/>
              <a:gd name="connsiteX47" fmla="*/ 3641197 w 11795125"/>
              <a:gd name="connsiteY47" fmla="*/ 1607918 h 6858000"/>
              <a:gd name="connsiteX48" fmla="*/ 3692479 w 11795125"/>
              <a:gd name="connsiteY48" fmla="*/ 1696742 h 6858000"/>
              <a:gd name="connsiteX49" fmla="*/ 3692315 w 11795125"/>
              <a:gd name="connsiteY49" fmla="*/ 1714998 h 6858000"/>
              <a:gd name="connsiteX50" fmla="*/ 3641367 w 11795125"/>
              <a:gd name="connsiteY50" fmla="*/ 1803757 h 6858000"/>
              <a:gd name="connsiteX51" fmla="*/ 3625694 w 11795125"/>
              <a:gd name="connsiteY51" fmla="*/ 1812806 h 6858000"/>
              <a:gd name="connsiteX52" fmla="*/ 3523352 w 11795125"/>
              <a:gd name="connsiteY52" fmla="*/ 1812549 h 6858000"/>
              <a:gd name="connsiteX53" fmla="*/ 3507459 w 11795125"/>
              <a:gd name="connsiteY53" fmla="*/ 1803563 h 6858000"/>
              <a:gd name="connsiteX54" fmla="*/ 3456177 w 11795125"/>
              <a:gd name="connsiteY54" fmla="*/ 1714739 h 6858000"/>
              <a:gd name="connsiteX55" fmla="*/ 3456230 w 11795125"/>
              <a:gd name="connsiteY55" fmla="*/ 1696292 h 6858000"/>
              <a:gd name="connsiteX56" fmla="*/ 3507290 w 11795125"/>
              <a:gd name="connsiteY56" fmla="*/ 1607724 h 6858000"/>
              <a:gd name="connsiteX57" fmla="*/ 3522963 w 11795125"/>
              <a:gd name="connsiteY57" fmla="*/ 1598675 h 6858000"/>
              <a:gd name="connsiteX58" fmla="*/ 4199803 w 11795125"/>
              <a:gd name="connsiteY58" fmla="*/ 1370724 h 6858000"/>
              <a:gd name="connsiteX59" fmla="*/ 4537019 w 11795125"/>
              <a:gd name="connsiteY59" fmla="*/ 1370938 h 6858000"/>
              <a:gd name="connsiteX60" fmla="*/ 4589804 w 11795125"/>
              <a:gd name="connsiteY60" fmla="*/ 1401211 h 6858000"/>
              <a:gd name="connsiteX61" fmla="*/ 4758963 w 11795125"/>
              <a:gd name="connsiteY61" fmla="*/ 1694203 h 6858000"/>
              <a:gd name="connsiteX62" fmla="*/ 4758423 w 11795125"/>
              <a:gd name="connsiteY62" fmla="*/ 1754421 h 6858000"/>
              <a:gd name="connsiteX63" fmla="*/ 4590365 w 11795125"/>
              <a:gd name="connsiteY63" fmla="*/ 2047199 h 6858000"/>
              <a:gd name="connsiteX64" fmla="*/ 4538665 w 11795125"/>
              <a:gd name="connsiteY64" fmla="*/ 2077046 h 6858000"/>
              <a:gd name="connsiteX65" fmla="*/ 4201084 w 11795125"/>
              <a:gd name="connsiteY65" fmla="*/ 2076201 h 6858000"/>
              <a:gd name="connsiteX66" fmla="*/ 4148664 w 11795125"/>
              <a:gd name="connsiteY66" fmla="*/ 2046559 h 6858000"/>
              <a:gd name="connsiteX67" fmla="*/ 3979505 w 11795125"/>
              <a:gd name="connsiteY67" fmla="*/ 1753567 h 6858000"/>
              <a:gd name="connsiteX68" fmla="*/ 3979680 w 11795125"/>
              <a:gd name="connsiteY68" fmla="*/ 1692718 h 6858000"/>
              <a:gd name="connsiteX69" fmla="*/ 4148104 w 11795125"/>
              <a:gd name="connsiteY69" fmla="*/ 1400573 h 6858000"/>
              <a:gd name="connsiteX70" fmla="*/ 4199803 w 11795125"/>
              <a:gd name="connsiteY70" fmla="*/ 1370724 h 6858000"/>
              <a:gd name="connsiteX71" fmla="*/ 3525946 w 11795125"/>
              <a:gd name="connsiteY71" fmla="*/ 1141304 h 6858000"/>
              <a:gd name="connsiteX72" fmla="*/ 3719554 w 11795125"/>
              <a:gd name="connsiteY72" fmla="*/ 1141427 h 6858000"/>
              <a:gd name="connsiteX73" fmla="*/ 3749860 w 11795125"/>
              <a:gd name="connsiteY73" fmla="*/ 1158808 h 6858000"/>
              <a:gd name="connsiteX74" fmla="*/ 3846980 w 11795125"/>
              <a:gd name="connsiteY74" fmla="*/ 1327024 h 6858000"/>
              <a:gd name="connsiteX75" fmla="*/ 3846670 w 11795125"/>
              <a:gd name="connsiteY75" fmla="*/ 1361598 h 6858000"/>
              <a:gd name="connsiteX76" fmla="*/ 3750182 w 11795125"/>
              <a:gd name="connsiteY76" fmla="*/ 1529691 h 6858000"/>
              <a:gd name="connsiteX77" fmla="*/ 3720499 w 11795125"/>
              <a:gd name="connsiteY77" fmla="*/ 1546828 h 6858000"/>
              <a:gd name="connsiteX78" fmla="*/ 3526682 w 11795125"/>
              <a:gd name="connsiteY78" fmla="*/ 1546343 h 6858000"/>
              <a:gd name="connsiteX79" fmla="*/ 3496586 w 11795125"/>
              <a:gd name="connsiteY79" fmla="*/ 1529324 h 6858000"/>
              <a:gd name="connsiteX80" fmla="*/ 3399466 w 11795125"/>
              <a:gd name="connsiteY80" fmla="*/ 1361108 h 6858000"/>
              <a:gd name="connsiteX81" fmla="*/ 3399566 w 11795125"/>
              <a:gd name="connsiteY81" fmla="*/ 1326172 h 6858000"/>
              <a:gd name="connsiteX82" fmla="*/ 3496264 w 11795125"/>
              <a:gd name="connsiteY82" fmla="*/ 1158441 h 6858000"/>
              <a:gd name="connsiteX83" fmla="*/ 3525946 w 11795125"/>
              <a:gd name="connsiteY83" fmla="*/ 1141304 h 6858000"/>
              <a:gd name="connsiteX84" fmla="*/ 3955878 w 11795125"/>
              <a:gd name="connsiteY84" fmla="*/ 173494 h 6858000"/>
              <a:gd name="connsiteX85" fmla="*/ 4500068 w 11795125"/>
              <a:gd name="connsiteY85" fmla="*/ 173838 h 6858000"/>
              <a:gd name="connsiteX86" fmla="*/ 4585252 w 11795125"/>
              <a:gd name="connsiteY86" fmla="*/ 222694 h 6858000"/>
              <a:gd name="connsiteX87" fmla="*/ 4858234 w 11795125"/>
              <a:gd name="connsiteY87" fmla="*/ 695514 h 6858000"/>
              <a:gd name="connsiteX88" fmla="*/ 4857363 w 11795125"/>
              <a:gd name="connsiteY88" fmla="*/ 792690 h 6858000"/>
              <a:gd name="connsiteX89" fmla="*/ 4586156 w 11795125"/>
              <a:gd name="connsiteY89" fmla="*/ 1265167 h 6858000"/>
              <a:gd name="connsiteX90" fmla="*/ 4502727 w 11795125"/>
              <a:gd name="connsiteY90" fmla="*/ 1313334 h 6858000"/>
              <a:gd name="connsiteX91" fmla="*/ 3957947 w 11795125"/>
              <a:gd name="connsiteY91" fmla="*/ 1311968 h 6858000"/>
              <a:gd name="connsiteX92" fmla="*/ 3873354 w 11795125"/>
              <a:gd name="connsiteY92" fmla="*/ 1264134 h 6858000"/>
              <a:gd name="connsiteX93" fmla="*/ 3600372 w 11795125"/>
              <a:gd name="connsiteY93" fmla="*/ 791315 h 6858000"/>
              <a:gd name="connsiteX94" fmla="*/ 3600653 w 11795125"/>
              <a:gd name="connsiteY94" fmla="*/ 693116 h 6858000"/>
              <a:gd name="connsiteX95" fmla="*/ 3872449 w 11795125"/>
              <a:gd name="connsiteY95" fmla="*/ 221662 h 6858000"/>
              <a:gd name="connsiteX96" fmla="*/ 3955878 w 11795125"/>
              <a:gd name="connsiteY96" fmla="*/ 173494 h 6858000"/>
              <a:gd name="connsiteX97" fmla="*/ 3852283 w 11795125"/>
              <a:gd name="connsiteY97" fmla="*/ 0 h 6858000"/>
              <a:gd name="connsiteX98" fmla="*/ 6130031 w 11795125"/>
              <a:gd name="connsiteY98" fmla="*/ 0 h 6858000"/>
              <a:gd name="connsiteX99" fmla="*/ 6102465 w 11795125"/>
              <a:gd name="connsiteY99" fmla="*/ 36730 h 6858000"/>
              <a:gd name="connsiteX100" fmla="*/ 5879948 w 11795125"/>
              <a:gd name="connsiteY100" fmla="*/ 127724 h 6858000"/>
              <a:gd name="connsiteX101" fmla="*/ 4102884 w 11795125"/>
              <a:gd name="connsiteY101" fmla="*/ 123270 h 6858000"/>
              <a:gd name="connsiteX102" fmla="*/ 3877665 w 11795125"/>
              <a:gd name="connsiteY102" fmla="*/ 32818 h 6858000"/>
              <a:gd name="connsiteX103" fmla="*/ 0 w 11795125"/>
              <a:gd name="connsiteY103" fmla="*/ 0 h 6858000"/>
              <a:gd name="connsiteX104" fmla="*/ 3781476 w 11795125"/>
              <a:gd name="connsiteY104" fmla="*/ 0 h 6858000"/>
              <a:gd name="connsiteX105" fmla="*/ 3800985 w 11795125"/>
              <a:gd name="connsiteY105" fmla="*/ 47617 h 6858000"/>
              <a:gd name="connsiteX106" fmla="*/ 3766711 w 11795125"/>
              <a:gd name="connsiteY106" fmla="*/ 287889 h 6858000"/>
              <a:gd name="connsiteX107" fmla="*/ 2882037 w 11795125"/>
              <a:gd name="connsiteY107" fmla="*/ 1829098 h 6858000"/>
              <a:gd name="connsiteX108" fmla="*/ 2609888 w 11795125"/>
              <a:gd name="connsiteY108" fmla="*/ 1986223 h 6858000"/>
              <a:gd name="connsiteX109" fmla="*/ 832823 w 11795125"/>
              <a:gd name="connsiteY109" fmla="*/ 1981768 h 6858000"/>
              <a:gd name="connsiteX110" fmla="*/ 556879 w 11795125"/>
              <a:gd name="connsiteY110" fmla="*/ 1825733 h 6858000"/>
              <a:gd name="connsiteX111" fmla="*/ 79254 w 11795125"/>
              <a:gd name="connsiteY111" fmla="*/ 998462 h 6858000"/>
              <a:gd name="connsiteX112" fmla="*/ 0 w 11795125"/>
              <a:gd name="connsiteY112" fmla="*/ 8611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95125" h="6858000">
                <a:moveTo>
                  <a:pt x="4729712" y="4417922"/>
                </a:moveTo>
                <a:cubicBezTo>
                  <a:pt x="4729712" y="4417922"/>
                  <a:pt x="4729712" y="4417922"/>
                  <a:pt x="7234278" y="4419507"/>
                </a:cubicBezTo>
                <a:cubicBezTo>
                  <a:pt x="7396730" y="4419716"/>
                  <a:pt x="7544918" y="4503359"/>
                  <a:pt x="7626325" y="4644358"/>
                </a:cubicBezTo>
                <a:cubicBezTo>
                  <a:pt x="7626325" y="4644358"/>
                  <a:pt x="7626325" y="4644358"/>
                  <a:pt x="8882694" y="6820455"/>
                </a:cubicBezTo>
                <a:lnTo>
                  <a:pt x="8898077" y="6858000"/>
                </a:lnTo>
                <a:lnTo>
                  <a:pt x="3070863" y="6858000"/>
                </a:lnTo>
                <a:lnTo>
                  <a:pt x="3094823" y="6809422"/>
                </a:lnTo>
                <a:cubicBezTo>
                  <a:pt x="3094823" y="6809422"/>
                  <a:pt x="3094823" y="6809422"/>
                  <a:pt x="4345735" y="4639611"/>
                </a:cubicBezTo>
                <a:cubicBezTo>
                  <a:pt x="4422097" y="4501523"/>
                  <a:pt x="4571941" y="4415010"/>
                  <a:pt x="4729712" y="4417922"/>
                </a:cubicBezTo>
                <a:close/>
                <a:moveTo>
                  <a:pt x="2031302" y="2039301"/>
                </a:moveTo>
                <a:cubicBezTo>
                  <a:pt x="2031302" y="2039301"/>
                  <a:pt x="2031302" y="2039301"/>
                  <a:pt x="2747265" y="2039754"/>
                </a:cubicBezTo>
                <a:cubicBezTo>
                  <a:pt x="2793703" y="2039814"/>
                  <a:pt x="2836066" y="2063724"/>
                  <a:pt x="2859337" y="2104031"/>
                </a:cubicBezTo>
                <a:cubicBezTo>
                  <a:pt x="2859337" y="2104031"/>
                  <a:pt x="2859337" y="2104031"/>
                  <a:pt x="3218486" y="2726096"/>
                </a:cubicBezTo>
                <a:cubicBezTo>
                  <a:pt x="3240981" y="2765058"/>
                  <a:pt x="3241283" y="2815045"/>
                  <a:pt x="3217340" y="2853948"/>
                </a:cubicBezTo>
                <a:cubicBezTo>
                  <a:pt x="3217340" y="2853948"/>
                  <a:pt x="3217340" y="2853948"/>
                  <a:pt x="2860527" y="3475560"/>
                </a:cubicBezTo>
                <a:cubicBezTo>
                  <a:pt x="2838697" y="3515034"/>
                  <a:pt x="2795862" y="3539765"/>
                  <a:pt x="2750762" y="3538933"/>
                </a:cubicBezTo>
                <a:cubicBezTo>
                  <a:pt x="2750762" y="3538933"/>
                  <a:pt x="2750762" y="3538933"/>
                  <a:pt x="2034023" y="3537136"/>
                </a:cubicBezTo>
                <a:cubicBezTo>
                  <a:pt x="1988359" y="3538420"/>
                  <a:pt x="1945223" y="3513165"/>
                  <a:pt x="1922728" y="3474202"/>
                </a:cubicBezTo>
                <a:cubicBezTo>
                  <a:pt x="1922728" y="3474202"/>
                  <a:pt x="1922728" y="3474202"/>
                  <a:pt x="1563578" y="2852137"/>
                </a:cubicBezTo>
                <a:cubicBezTo>
                  <a:pt x="1540307" y="2811831"/>
                  <a:pt x="1540780" y="2763190"/>
                  <a:pt x="1563948" y="2722942"/>
                </a:cubicBezTo>
                <a:cubicBezTo>
                  <a:pt x="1563948" y="2722942"/>
                  <a:pt x="1563948" y="2722942"/>
                  <a:pt x="1921537" y="2102674"/>
                </a:cubicBezTo>
                <a:cubicBezTo>
                  <a:pt x="1943366" y="2063199"/>
                  <a:pt x="1986202" y="2038468"/>
                  <a:pt x="2031302" y="2039301"/>
                </a:cubicBezTo>
                <a:close/>
                <a:moveTo>
                  <a:pt x="9343478" y="1795745"/>
                </a:moveTo>
                <a:cubicBezTo>
                  <a:pt x="9343478" y="1795745"/>
                  <a:pt x="9343478" y="1795745"/>
                  <a:pt x="11620502" y="1797185"/>
                </a:cubicBezTo>
                <a:lnTo>
                  <a:pt x="11795125" y="1797296"/>
                </a:lnTo>
                <a:lnTo>
                  <a:pt x="11795125" y="6858000"/>
                </a:lnTo>
                <a:lnTo>
                  <a:pt x="8996698" y="6858000"/>
                </a:lnTo>
                <a:lnTo>
                  <a:pt x="8963663" y="6815289"/>
                </a:lnTo>
                <a:cubicBezTo>
                  <a:pt x="8963663" y="6815289"/>
                  <a:pt x="8963663" y="6815289"/>
                  <a:pt x="7707295" y="4639193"/>
                </a:cubicBezTo>
                <a:cubicBezTo>
                  <a:pt x="7625888" y="4498193"/>
                  <a:pt x="7627546" y="4328036"/>
                  <a:pt x="7708590" y="4187244"/>
                </a:cubicBezTo>
                <a:cubicBezTo>
                  <a:pt x="7708590" y="4187244"/>
                  <a:pt x="7708590" y="4187244"/>
                  <a:pt x="8959501" y="2017434"/>
                </a:cubicBezTo>
                <a:cubicBezTo>
                  <a:pt x="9035863" y="1879345"/>
                  <a:pt x="9185707" y="1792833"/>
                  <a:pt x="9343478" y="1795745"/>
                </a:cubicBezTo>
                <a:close/>
                <a:moveTo>
                  <a:pt x="3102644" y="1739841"/>
                </a:moveTo>
                <a:cubicBezTo>
                  <a:pt x="3102644" y="1739841"/>
                  <a:pt x="3102644" y="1739841"/>
                  <a:pt x="3385876" y="1740020"/>
                </a:cubicBezTo>
                <a:cubicBezTo>
                  <a:pt x="3404247" y="1740043"/>
                  <a:pt x="3421005" y="1749503"/>
                  <a:pt x="3430211" y="1765448"/>
                </a:cubicBezTo>
                <a:cubicBezTo>
                  <a:pt x="3430211" y="1765448"/>
                  <a:pt x="3430211" y="1765448"/>
                  <a:pt x="3572289" y="2011533"/>
                </a:cubicBezTo>
                <a:cubicBezTo>
                  <a:pt x="3581188" y="2026948"/>
                  <a:pt x="3581308" y="2046721"/>
                  <a:pt x="3571836" y="2062111"/>
                </a:cubicBezTo>
                <a:cubicBezTo>
                  <a:pt x="3571836" y="2062111"/>
                  <a:pt x="3571836" y="2062111"/>
                  <a:pt x="3430681" y="2308019"/>
                </a:cubicBezTo>
                <a:cubicBezTo>
                  <a:pt x="3422046" y="2323634"/>
                  <a:pt x="3405101" y="2333418"/>
                  <a:pt x="3387260" y="2333088"/>
                </a:cubicBezTo>
                <a:cubicBezTo>
                  <a:pt x="3387260" y="2333088"/>
                  <a:pt x="3387260" y="2333088"/>
                  <a:pt x="3103720" y="2332378"/>
                </a:cubicBezTo>
                <a:cubicBezTo>
                  <a:pt x="3085656" y="2332886"/>
                  <a:pt x="3068592" y="2322895"/>
                  <a:pt x="3059693" y="2307481"/>
                </a:cubicBezTo>
                <a:cubicBezTo>
                  <a:pt x="3059693" y="2307481"/>
                  <a:pt x="3059693" y="2307481"/>
                  <a:pt x="2917615" y="2061395"/>
                </a:cubicBezTo>
                <a:cubicBezTo>
                  <a:pt x="2908409" y="2045450"/>
                  <a:pt x="2908596" y="2026208"/>
                  <a:pt x="2917761" y="2010286"/>
                </a:cubicBezTo>
                <a:cubicBezTo>
                  <a:pt x="2917761" y="2010286"/>
                  <a:pt x="2917761" y="2010286"/>
                  <a:pt x="3059222" y="1764910"/>
                </a:cubicBezTo>
                <a:cubicBezTo>
                  <a:pt x="3067857" y="1749295"/>
                  <a:pt x="3084803" y="1739511"/>
                  <a:pt x="3102644" y="1739841"/>
                </a:cubicBezTo>
                <a:close/>
                <a:moveTo>
                  <a:pt x="3522963" y="1598675"/>
                </a:moveTo>
                <a:cubicBezTo>
                  <a:pt x="3522963" y="1598675"/>
                  <a:pt x="3522963" y="1598675"/>
                  <a:pt x="3625194" y="1598740"/>
                </a:cubicBezTo>
                <a:cubicBezTo>
                  <a:pt x="3631826" y="1598748"/>
                  <a:pt x="3637874" y="1602162"/>
                  <a:pt x="3641197" y="1607918"/>
                </a:cubicBezTo>
                <a:cubicBezTo>
                  <a:pt x="3641197" y="1607918"/>
                  <a:pt x="3641197" y="1607918"/>
                  <a:pt x="3692479" y="1696742"/>
                </a:cubicBezTo>
                <a:cubicBezTo>
                  <a:pt x="3695691" y="1702305"/>
                  <a:pt x="3695735" y="1709443"/>
                  <a:pt x="3692315" y="1714998"/>
                </a:cubicBezTo>
                <a:cubicBezTo>
                  <a:pt x="3692315" y="1714998"/>
                  <a:pt x="3692315" y="1714998"/>
                  <a:pt x="3641367" y="1803757"/>
                </a:cubicBezTo>
                <a:cubicBezTo>
                  <a:pt x="3638250" y="1809393"/>
                  <a:pt x="3632134" y="1812924"/>
                  <a:pt x="3625694" y="1812806"/>
                </a:cubicBezTo>
                <a:cubicBezTo>
                  <a:pt x="3625694" y="1812806"/>
                  <a:pt x="3625694" y="1812806"/>
                  <a:pt x="3523352" y="1812549"/>
                </a:cubicBezTo>
                <a:cubicBezTo>
                  <a:pt x="3516832" y="1812733"/>
                  <a:pt x="3510671" y="1809127"/>
                  <a:pt x="3507459" y="1803563"/>
                </a:cubicBezTo>
                <a:cubicBezTo>
                  <a:pt x="3507459" y="1803563"/>
                  <a:pt x="3507459" y="1803563"/>
                  <a:pt x="3456177" y="1714739"/>
                </a:cubicBezTo>
                <a:cubicBezTo>
                  <a:pt x="3452854" y="1708984"/>
                  <a:pt x="3452922" y="1702038"/>
                  <a:pt x="3456230" y="1696292"/>
                </a:cubicBezTo>
                <a:cubicBezTo>
                  <a:pt x="3456230" y="1696292"/>
                  <a:pt x="3456230" y="1696292"/>
                  <a:pt x="3507290" y="1607724"/>
                </a:cubicBezTo>
                <a:cubicBezTo>
                  <a:pt x="3510406" y="1602087"/>
                  <a:pt x="3516523" y="1598556"/>
                  <a:pt x="3522963" y="1598675"/>
                </a:cubicBezTo>
                <a:close/>
                <a:moveTo>
                  <a:pt x="4199803" y="1370724"/>
                </a:moveTo>
                <a:cubicBezTo>
                  <a:pt x="4199803" y="1370724"/>
                  <a:pt x="4199803" y="1370724"/>
                  <a:pt x="4537019" y="1370938"/>
                </a:cubicBezTo>
                <a:cubicBezTo>
                  <a:pt x="4558892" y="1370965"/>
                  <a:pt x="4578843" y="1382227"/>
                  <a:pt x="4589804" y="1401211"/>
                </a:cubicBezTo>
                <a:cubicBezTo>
                  <a:pt x="4589804" y="1401211"/>
                  <a:pt x="4589804" y="1401211"/>
                  <a:pt x="4758963" y="1694203"/>
                </a:cubicBezTo>
                <a:cubicBezTo>
                  <a:pt x="4769558" y="1712554"/>
                  <a:pt x="4769700" y="1736097"/>
                  <a:pt x="4758423" y="1754421"/>
                </a:cubicBezTo>
                <a:cubicBezTo>
                  <a:pt x="4758423" y="1754421"/>
                  <a:pt x="4758423" y="1754421"/>
                  <a:pt x="4590365" y="2047199"/>
                </a:cubicBezTo>
                <a:cubicBezTo>
                  <a:pt x="4580083" y="2065790"/>
                  <a:pt x="4559908" y="2077438"/>
                  <a:pt x="4538665" y="2077046"/>
                </a:cubicBezTo>
                <a:cubicBezTo>
                  <a:pt x="4538665" y="2077046"/>
                  <a:pt x="4538665" y="2077046"/>
                  <a:pt x="4201084" y="2076201"/>
                </a:cubicBezTo>
                <a:cubicBezTo>
                  <a:pt x="4179577" y="2076805"/>
                  <a:pt x="4159259" y="2064910"/>
                  <a:pt x="4148664" y="2046559"/>
                </a:cubicBezTo>
                <a:cubicBezTo>
                  <a:pt x="4148664" y="2046559"/>
                  <a:pt x="4148664" y="2046559"/>
                  <a:pt x="3979505" y="1753567"/>
                </a:cubicBezTo>
                <a:cubicBezTo>
                  <a:pt x="3968545" y="1734583"/>
                  <a:pt x="3968768" y="1711673"/>
                  <a:pt x="3979680" y="1692718"/>
                </a:cubicBezTo>
                <a:cubicBezTo>
                  <a:pt x="3979680" y="1692718"/>
                  <a:pt x="3979680" y="1692718"/>
                  <a:pt x="4148104" y="1400573"/>
                </a:cubicBezTo>
                <a:cubicBezTo>
                  <a:pt x="4158385" y="1381980"/>
                  <a:pt x="4178560" y="1370332"/>
                  <a:pt x="4199803" y="1370724"/>
                </a:cubicBezTo>
                <a:close/>
                <a:moveTo>
                  <a:pt x="3525946" y="1141304"/>
                </a:moveTo>
                <a:cubicBezTo>
                  <a:pt x="3525946" y="1141304"/>
                  <a:pt x="3525946" y="1141304"/>
                  <a:pt x="3719554" y="1141427"/>
                </a:cubicBezTo>
                <a:cubicBezTo>
                  <a:pt x="3732112" y="1141443"/>
                  <a:pt x="3743567" y="1147909"/>
                  <a:pt x="3749860" y="1158808"/>
                </a:cubicBezTo>
                <a:cubicBezTo>
                  <a:pt x="3749860" y="1158808"/>
                  <a:pt x="3749860" y="1158808"/>
                  <a:pt x="3846980" y="1327024"/>
                </a:cubicBezTo>
                <a:cubicBezTo>
                  <a:pt x="3853063" y="1337561"/>
                  <a:pt x="3853144" y="1351077"/>
                  <a:pt x="3846670" y="1361598"/>
                </a:cubicBezTo>
                <a:cubicBezTo>
                  <a:pt x="3846670" y="1361598"/>
                  <a:pt x="3846670" y="1361598"/>
                  <a:pt x="3750182" y="1529691"/>
                </a:cubicBezTo>
                <a:cubicBezTo>
                  <a:pt x="3744279" y="1540366"/>
                  <a:pt x="3732695" y="1547054"/>
                  <a:pt x="3720499" y="1546828"/>
                </a:cubicBezTo>
                <a:cubicBezTo>
                  <a:pt x="3720499" y="1546828"/>
                  <a:pt x="3720499" y="1546828"/>
                  <a:pt x="3526682" y="1546343"/>
                </a:cubicBezTo>
                <a:cubicBezTo>
                  <a:pt x="3514334" y="1546689"/>
                  <a:pt x="3502669" y="1539861"/>
                  <a:pt x="3496586" y="1529324"/>
                </a:cubicBezTo>
                <a:cubicBezTo>
                  <a:pt x="3496586" y="1529324"/>
                  <a:pt x="3496586" y="1529324"/>
                  <a:pt x="3399466" y="1361108"/>
                </a:cubicBezTo>
                <a:cubicBezTo>
                  <a:pt x="3393173" y="1350208"/>
                  <a:pt x="3393302" y="1337055"/>
                  <a:pt x="3399566" y="1326172"/>
                </a:cubicBezTo>
                <a:cubicBezTo>
                  <a:pt x="3399566" y="1326172"/>
                  <a:pt x="3399566" y="1326172"/>
                  <a:pt x="3496264" y="1158441"/>
                </a:cubicBezTo>
                <a:cubicBezTo>
                  <a:pt x="3502167" y="1147767"/>
                  <a:pt x="3513750" y="1141079"/>
                  <a:pt x="3525946" y="1141304"/>
                </a:cubicBezTo>
                <a:close/>
                <a:moveTo>
                  <a:pt x="3955878" y="173494"/>
                </a:moveTo>
                <a:cubicBezTo>
                  <a:pt x="3955878" y="173494"/>
                  <a:pt x="3955878" y="173494"/>
                  <a:pt x="4500068" y="173838"/>
                </a:cubicBezTo>
                <a:cubicBezTo>
                  <a:pt x="4535365" y="173884"/>
                  <a:pt x="4567564" y="192057"/>
                  <a:pt x="4585252" y="222694"/>
                </a:cubicBezTo>
                <a:cubicBezTo>
                  <a:pt x="4585252" y="222694"/>
                  <a:pt x="4585252" y="222694"/>
                  <a:pt x="4858234" y="695514"/>
                </a:cubicBezTo>
                <a:cubicBezTo>
                  <a:pt x="4875332" y="725128"/>
                  <a:pt x="4875562" y="763121"/>
                  <a:pt x="4857363" y="792690"/>
                </a:cubicBezTo>
                <a:cubicBezTo>
                  <a:pt x="4857363" y="792690"/>
                  <a:pt x="4857363" y="792690"/>
                  <a:pt x="4586156" y="1265167"/>
                </a:cubicBezTo>
                <a:cubicBezTo>
                  <a:pt x="4569564" y="1295169"/>
                  <a:pt x="4537006" y="1313967"/>
                  <a:pt x="4502727" y="1313334"/>
                </a:cubicBezTo>
                <a:cubicBezTo>
                  <a:pt x="4502727" y="1313334"/>
                  <a:pt x="4502727" y="1313334"/>
                  <a:pt x="3957947" y="1311968"/>
                </a:cubicBezTo>
                <a:cubicBezTo>
                  <a:pt x="3923239" y="1312944"/>
                  <a:pt x="3890452" y="1293749"/>
                  <a:pt x="3873354" y="1264134"/>
                </a:cubicBezTo>
                <a:cubicBezTo>
                  <a:pt x="3873354" y="1264134"/>
                  <a:pt x="3873354" y="1264134"/>
                  <a:pt x="3600372" y="791315"/>
                </a:cubicBezTo>
                <a:cubicBezTo>
                  <a:pt x="3582684" y="760678"/>
                  <a:pt x="3583043" y="723707"/>
                  <a:pt x="3600653" y="693116"/>
                </a:cubicBezTo>
                <a:cubicBezTo>
                  <a:pt x="3600653" y="693116"/>
                  <a:pt x="3600653" y="693116"/>
                  <a:pt x="3872449" y="221662"/>
                </a:cubicBezTo>
                <a:cubicBezTo>
                  <a:pt x="3889041" y="191658"/>
                  <a:pt x="3921599" y="172861"/>
                  <a:pt x="3955878" y="173494"/>
                </a:cubicBezTo>
                <a:close/>
                <a:moveTo>
                  <a:pt x="3852283" y="0"/>
                </a:moveTo>
                <a:lnTo>
                  <a:pt x="6130031" y="0"/>
                </a:lnTo>
                <a:lnTo>
                  <a:pt x="6102465" y="36730"/>
                </a:lnTo>
                <a:cubicBezTo>
                  <a:pt x="6044520" y="95168"/>
                  <a:pt x="5963814" y="129272"/>
                  <a:pt x="5879948" y="127724"/>
                </a:cubicBezTo>
                <a:cubicBezTo>
                  <a:pt x="5879948" y="127724"/>
                  <a:pt x="5879948" y="127724"/>
                  <a:pt x="4102884" y="123270"/>
                </a:cubicBezTo>
                <a:cubicBezTo>
                  <a:pt x="4017972" y="125657"/>
                  <a:pt x="3936583" y="91034"/>
                  <a:pt x="3877665" y="32818"/>
                </a:cubicBezTo>
                <a:close/>
                <a:moveTo>
                  <a:pt x="0" y="0"/>
                </a:moveTo>
                <a:lnTo>
                  <a:pt x="3781476" y="0"/>
                </a:lnTo>
                <a:lnTo>
                  <a:pt x="3800985" y="47617"/>
                </a:lnTo>
                <a:cubicBezTo>
                  <a:pt x="3821943" y="127749"/>
                  <a:pt x="3811234" y="215546"/>
                  <a:pt x="3766711" y="287889"/>
                </a:cubicBezTo>
                <a:cubicBezTo>
                  <a:pt x="3766711" y="287889"/>
                  <a:pt x="3766711" y="287889"/>
                  <a:pt x="2882037" y="1829098"/>
                </a:cubicBezTo>
                <a:cubicBezTo>
                  <a:pt x="2827913" y="1926970"/>
                  <a:pt x="2721708" y="1988287"/>
                  <a:pt x="2609888" y="1986223"/>
                </a:cubicBezTo>
                <a:cubicBezTo>
                  <a:pt x="2609888" y="1986223"/>
                  <a:pt x="2609888" y="1986223"/>
                  <a:pt x="832823" y="1981768"/>
                </a:cubicBezTo>
                <a:cubicBezTo>
                  <a:pt x="719607" y="1984952"/>
                  <a:pt x="612654" y="1922338"/>
                  <a:pt x="556879" y="1825733"/>
                </a:cubicBezTo>
                <a:cubicBezTo>
                  <a:pt x="556879" y="1825733"/>
                  <a:pt x="556879" y="1825733"/>
                  <a:pt x="79254" y="998462"/>
                </a:cubicBezTo>
                <a:lnTo>
                  <a:pt x="0" y="861190"/>
                </a:lnTo>
                <a:close/>
              </a:path>
            </a:pathLst>
          </a:custGeom>
        </p:spPr>
      </p:pic>
      <p:sp>
        <p:nvSpPr>
          <p:cNvPr id="25" name="TextBox 24">
            <a:extLst>
              <a:ext uri="{FF2B5EF4-FFF2-40B4-BE49-F238E27FC236}">
                <a16:creationId xmlns:a16="http://schemas.microsoft.com/office/drawing/2014/main" id="{7EF238CB-AB58-4787-8F9C-A1C16929A2FA}"/>
              </a:ext>
              <a:ext uri="{C183D7F6-B498-43B3-948B-1728B52AA6E4}">
                <adec:decorative xmlns:adec="http://schemas.microsoft.com/office/drawing/2017/decorative" val="1"/>
              </a:ext>
            </a:extLst>
          </p:cNvPr>
          <p:cNvSpPr txBox="1">
            <a:spLocks/>
          </p:cNvSpPr>
          <p:nvPr/>
        </p:nvSpPr>
        <p:spPr>
          <a:xfrm flipH="1">
            <a:off x="-1" y="3914775"/>
            <a:ext cx="1481849" cy="2200275"/>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948293" y="3114635"/>
            <a:ext cx="4459766" cy="2514635"/>
          </a:xfrm>
          <a:gradFill>
            <a:gsLst>
              <a:gs pos="100000">
                <a:schemeClr val="tx1">
                  <a:lumMod val="95000"/>
                  <a:lumOff val="5000"/>
                </a:schemeClr>
              </a:gs>
              <a:gs pos="0">
                <a:schemeClr val="tx1">
                  <a:lumMod val="75000"/>
                  <a:lumOff val="25000"/>
                </a:schemeClr>
              </a:gs>
            </a:gsLst>
          </a:gradFill>
          <a:ln>
            <a:solidFill>
              <a:schemeClr val="bg1">
                <a:lumMod val="50000"/>
              </a:schemeClr>
            </a:solidFill>
          </a:ln>
        </p:spPr>
        <p:txBody>
          <a:bodyPr/>
          <a:lstStyle/>
          <a:p>
            <a:r>
              <a:rPr lang="en-US"/>
              <a:t>Azure Security</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1130300" y="4624645"/>
            <a:ext cx="4000500" cy="690752"/>
          </a:xfrm>
        </p:spPr>
        <p:txBody>
          <a:bodyPr/>
          <a:lstStyle/>
          <a:p>
            <a:r>
              <a:rPr lang="en-US"/>
              <a:t>Azure Security Center</a:t>
            </a:r>
          </a:p>
          <a:p>
            <a:r>
              <a:rPr lang="en-US"/>
              <a:t>Azure Sentinel</a:t>
            </a:r>
          </a:p>
        </p:txBody>
      </p:sp>
      <p:sp>
        <p:nvSpPr>
          <p:cNvPr id="20" name="Isosceles Triangle 19">
            <a:extLst>
              <a:ext uri="{FF2B5EF4-FFF2-40B4-BE49-F238E27FC236}">
                <a16:creationId xmlns:a16="http://schemas.microsoft.com/office/drawing/2014/main" id="{545D50A1-D634-4325-B06C-5450FDF7B818}"/>
              </a:ext>
              <a:ext uri="{C183D7F6-B498-43B3-948B-1728B52AA6E4}">
                <adec:decorative xmlns:adec="http://schemas.microsoft.com/office/drawing/2017/decorative" val="1"/>
              </a:ext>
            </a:extLst>
          </p:cNvPr>
          <p:cNvSpPr/>
          <p:nvPr/>
        </p:nvSpPr>
        <p:spPr>
          <a:xfrm rot="10800000" flipH="1">
            <a:off x="1000837" y="562927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650DE355-A0C9-46DA-AF41-7F23763A10F5}"/>
              </a:ext>
              <a:ext uri="{C183D7F6-B498-43B3-948B-1728B52AA6E4}">
                <adec:decorative xmlns:adec="http://schemas.microsoft.com/office/drawing/2017/decorative" val="1"/>
              </a:ext>
            </a:extLst>
          </p:cNvPr>
          <p:cNvSpPr txBox="1">
            <a:spLocks/>
          </p:cNvSpPr>
          <p:nvPr/>
        </p:nvSpPr>
        <p:spPr>
          <a:xfrm flipH="1">
            <a:off x="6138528" y="5328070"/>
            <a:ext cx="1481849" cy="1211952"/>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a:p>
        </p:txBody>
      </p:sp>
      <p:sp>
        <p:nvSpPr>
          <p:cNvPr id="41" name="Title 2">
            <a:extLst>
              <a:ext uri="{FF2B5EF4-FFF2-40B4-BE49-F238E27FC236}">
                <a16:creationId xmlns:a16="http://schemas.microsoft.com/office/drawing/2014/main" id="{9C9E1F7F-7601-4D91-94C5-6F59D65DDAB9}"/>
              </a:ext>
            </a:extLst>
          </p:cNvPr>
          <p:cNvSpPr txBox="1">
            <a:spLocks/>
          </p:cNvSpPr>
          <p:nvPr/>
        </p:nvSpPr>
        <p:spPr>
          <a:xfrm>
            <a:off x="7086824" y="4669134"/>
            <a:ext cx="4459766" cy="1385107"/>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vert="horz"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r>
              <a:rPr lang="en-US" sz="4000"/>
              <a:t>Andrew Nathan</a:t>
            </a:r>
          </a:p>
          <a:p>
            <a:r>
              <a:rPr lang="en-US" sz="4000"/>
              <a:t>Peter Piper</a:t>
            </a:r>
          </a:p>
        </p:txBody>
      </p:sp>
    </p:spTree>
    <p:extLst>
      <p:ext uri="{BB962C8B-B14F-4D97-AF65-F5344CB8AC3E}">
        <p14:creationId xmlns:p14="http://schemas.microsoft.com/office/powerpoint/2010/main" val="34958908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6">
            <a:extLst>
              <a:ext uri="{FF2B5EF4-FFF2-40B4-BE49-F238E27FC236}">
                <a16:creationId xmlns:a16="http://schemas.microsoft.com/office/drawing/2014/main" id="{26A9F9D6-01B6-4B93-BD1B-860B4A78AB7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12214"/>
          <a:stretch/>
        </p:blipFill>
        <p:spPr>
          <a:xfrm>
            <a:off x="1" y="10"/>
            <a:ext cx="10655455" cy="685799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noFill/>
        </p:spPr>
      </p:pic>
      <p:sp>
        <p:nvSpPr>
          <p:cNvPr id="9" name="Title 2">
            <a:extLst>
              <a:ext uri="{FF2B5EF4-FFF2-40B4-BE49-F238E27FC236}">
                <a16:creationId xmlns:a16="http://schemas.microsoft.com/office/drawing/2014/main" id="{21F9B788-55A2-4261-A510-01D677D9C6F2}"/>
              </a:ext>
            </a:extLst>
          </p:cNvPr>
          <p:cNvSpPr>
            <a:spLocks noGrp="1"/>
          </p:cNvSpPr>
          <p:nvPr>
            <p:ph type="ctrTitle"/>
          </p:nvPr>
        </p:nvSpPr>
        <p:spPr>
          <a:xfrm>
            <a:off x="7425293" y="2834640"/>
            <a:ext cx="4459766" cy="2720356"/>
          </a:xfrm>
        </p:spPr>
        <p:txBody>
          <a:bodyPr/>
          <a:lstStyle/>
          <a:p>
            <a:r>
              <a:rPr lang="en-US" dirty="0"/>
              <a:t>Agenda</a:t>
            </a:r>
          </a:p>
        </p:txBody>
      </p:sp>
      <p:sp>
        <p:nvSpPr>
          <p:cNvPr id="5" name="TextBox 4">
            <a:extLst>
              <a:ext uri="{FF2B5EF4-FFF2-40B4-BE49-F238E27FC236}">
                <a16:creationId xmlns:a16="http://schemas.microsoft.com/office/drawing/2014/main" id="{85F56C9E-2B48-408D-9B6B-2C85681C7439}"/>
              </a:ext>
            </a:extLst>
          </p:cNvPr>
          <p:cNvSpPr txBox="1"/>
          <p:nvPr/>
        </p:nvSpPr>
        <p:spPr>
          <a:xfrm>
            <a:off x="8034849" y="3859066"/>
            <a:ext cx="3521514" cy="288000"/>
          </a:xfrm>
          <a:prstGeom prst="rect">
            <a:avLst/>
          </a:prstGeom>
        </p:spPr>
        <p:txBody>
          <a:bodyPr vert="horz" lIns="0" tIns="0" rIns="0" bIns="0" rtlCol="0">
            <a:normAutofit fontScale="25000" lnSpcReduction="20000"/>
          </a:bodyPr>
          <a:lstStyle/>
          <a:p>
            <a:pPr>
              <a:lnSpc>
                <a:spcPct val="90000"/>
              </a:lnSpc>
              <a:spcBef>
                <a:spcPts val="1000"/>
              </a:spcBef>
            </a:pPr>
            <a:r>
              <a:rPr lang="en-US" sz="500" b="1" kern="1200">
                <a:solidFill>
                  <a:schemeClr val="bg1">
                    <a:lumMod val="95000"/>
                  </a:schemeClr>
                </a:solidFill>
                <a:latin typeface="+mn-lt"/>
                <a:ea typeface="+mn-ea"/>
                <a:cs typeface="+mn-cs"/>
              </a:rPr>
              <a:t>Agenda / Topics</a:t>
            </a:r>
          </a:p>
          <a:p>
            <a:pPr>
              <a:lnSpc>
                <a:spcPct val="90000"/>
              </a:lnSpc>
              <a:spcBef>
                <a:spcPts val="1000"/>
              </a:spcBef>
            </a:pPr>
            <a:endParaRPr lang="en-US" sz="500" kern="1200">
              <a:solidFill>
                <a:schemeClr val="bg1">
                  <a:lumMod val="95000"/>
                </a:schemeClr>
              </a:solidFill>
              <a:latin typeface="+mn-lt"/>
              <a:ea typeface="+mn-ea"/>
              <a:cs typeface="+mn-cs"/>
            </a:endParaRPr>
          </a:p>
          <a:p>
            <a:pPr>
              <a:lnSpc>
                <a:spcPct val="90000"/>
              </a:lnSpc>
              <a:spcBef>
                <a:spcPts val="1000"/>
              </a:spcBef>
            </a:pPr>
            <a:r>
              <a:rPr lang="en-US" sz="500" u="sng" kern="1200">
                <a:solidFill>
                  <a:schemeClr val="bg1">
                    <a:lumMod val="95000"/>
                  </a:schemeClr>
                </a:solidFill>
                <a:latin typeface="+mn-lt"/>
                <a:ea typeface="+mn-ea"/>
                <a:cs typeface="+mn-cs"/>
              </a:rPr>
              <a:t>Azure Security Center (ASC)</a:t>
            </a:r>
            <a:r>
              <a:rPr lang="en-US" sz="500" kern="1200">
                <a:solidFill>
                  <a:schemeClr val="bg1">
                    <a:lumMod val="95000"/>
                  </a:schemeClr>
                </a:solidFill>
                <a:latin typeface="+mn-lt"/>
                <a:ea typeface="+mn-ea"/>
                <a:cs typeface="+mn-cs"/>
              </a:rPr>
              <a:t> – 45 mins</a:t>
            </a:r>
          </a:p>
          <a:p>
            <a:pPr>
              <a:lnSpc>
                <a:spcPct val="90000"/>
              </a:lnSpc>
              <a:spcBef>
                <a:spcPts val="1000"/>
              </a:spcBef>
            </a:pPr>
            <a:endParaRPr lang="en-US" sz="500" kern="1200">
              <a:solidFill>
                <a:schemeClr val="bg1">
                  <a:lumMod val="95000"/>
                </a:schemeClr>
              </a:solidFill>
              <a:latin typeface="+mn-lt"/>
              <a:ea typeface="+mn-ea"/>
              <a:cs typeface="+mn-cs"/>
            </a:endParaRPr>
          </a:p>
          <a:p>
            <a:pPr>
              <a:lnSpc>
                <a:spcPct val="90000"/>
              </a:lnSpc>
              <a:spcBef>
                <a:spcPts val="1000"/>
              </a:spcBef>
            </a:pPr>
            <a:r>
              <a:rPr lang="en-US" sz="500" u="sng" kern="1200">
                <a:solidFill>
                  <a:schemeClr val="bg1">
                    <a:lumMod val="95000"/>
                  </a:schemeClr>
                </a:solidFill>
                <a:latin typeface="+mn-lt"/>
                <a:ea typeface="+mn-ea"/>
                <a:cs typeface="+mn-cs"/>
              </a:rPr>
              <a:t>Azure Sentinel</a:t>
            </a:r>
            <a:r>
              <a:rPr lang="en-US" sz="500" kern="1200">
                <a:solidFill>
                  <a:schemeClr val="bg1">
                    <a:lumMod val="95000"/>
                  </a:schemeClr>
                </a:solidFill>
                <a:latin typeface="+mn-lt"/>
                <a:ea typeface="+mn-ea"/>
                <a:cs typeface="+mn-cs"/>
              </a:rPr>
              <a:t> – 45 mins</a:t>
            </a:r>
          </a:p>
        </p:txBody>
      </p:sp>
      <p:sp>
        <p:nvSpPr>
          <p:cNvPr id="10" name="Text Placeholder 4">
            <a:extLst>
              <a:ext uri="{FF2B5EF4-FFF2-40B4-BE49-F238E27FC236}">
                <a16:creationId xmlns:a16="http://schemas.microsoft.com/office/drawing/2014/main" id="{2D385529-4C1A-4F31-A0F2-7FA296A26DCD}"/>
              </a:ext>
            </a:extLst>
          </p:cNvPr>
          <p:cNvSpPr>
            <a:spLocks noGrp="1"/>
          </p:cNvSpPr>
          <p:nvPr>
            <p:ph type="body" sz="quarter" idx="16"/>
          </p:nvPr>
        </p:nvSpPr>
        <p:spPr>
          <a:xfrm>
            <a:off x="7705493" y="4220188"/>
            <a:ext cx="3850870" cy="1098943"/>
          </a:xfrm>
        </p:spPr>
        <p:txBody>
          <a:bodyPr/>
          <a:lstStyle/>
          <a:p>
            <a:pPr marL="285750" indent="-285750">
              <a:buFont typeface="Arial" panose="020B0604020202020204" pitchFamily="34" charset="0"/>
              <a:buChar char="•"/>
            </a:pPr>
            <a:r>
              <a:rPr lang="en-US" dirty="0"/>
              <a:t>Azure Security Center (ASC)</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Azure Sentinel</a:t>
            </a:r>
          </a:p>
        </p:txBody>
      </p:sp>
    </p:spTree>
    <p:extLst>
      <p:ext uri="{BB962C8B-B14F-4D97-AF65-F5344CB8AC3E}">
        <p14:creationId xmlns:p14="http://schemas.microsoft.com/office/powerpoint/2010/main" val="3702358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4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8"/>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3EF41-55CD-4E94-ABC6-60611D06D76E}"/>
              </a:ext>
            </a:extLst>
          </p:cNvPr>
          <p:cNvSpPr>
            <a:spLocks noGrp="1"/>
          </p:cNvSpPr>
          <p:nvPr>
            <p:ph type="title"/>
          </p:nvPr>
        </p:nvSpPr>
        <p:spPr>
          <a:xfrm>
            <a:off x="432000" y="432000"/>
            <a:ext cx="11340000" cy="432000"/>
          </a:xfrm>
        </p:spPr>
        <p:txBody>
          <a:bodyPr anchor="ctr">
            <a:normAutofit/>
          </a:bodyPr>
          <a:lstStyle/>
          <a:p>
            <a:r>
              <a:rPr lang="en-US" sz="3000"/>
              <a:t>ASC – Secure Score</a:t>
            </a:r>
          </a:p>
        </p:txBody>
      </p:sp>
      <p:sp>
        <p:nvSpPr>
          <p:cNvPr id="3" name="Slide Number Placeholder 2">
            <a:extLst>
              <a:ext uri="{FF2B5EF4-FFF2-40B4-BE49-F238E27FC236}">
                <a16:creationId xmlns:a16="http://schemas.microsoft.com/office/drawing/2014/main" id="{E80B6153-6A15-4054-80A2-ECD55887ABF7}"/>
              </a:ext>
            </a:extLst>
          </p:cNvPr>
          <p:cNvSpPr>
            <a:spLocks noGrp="1"/>
          </p:cNvSpPr>
          <p:nvPr>
            <p:ph type="sldNum" sz="quarter" idx="33"/>
          </p:nvPr>
        </p:nvSpPr>
        <p:spPr>
          <a:xfrm>
            <a:off x="11727656" y="6277243"/>
            <a:ext cx="464344" cy="400188"/>
          </a:xfrm>
        </p:spPr>
        <p:txBody>
          <a:bodyPr anchor="ctr">
            <a:normAutofit/>
          </a:bodyPr>
          <a:lstStyle/>
          <a:p>
            <a:pPr>
              <a:spcAft>
                <a:spcPts val="600"/>
              </a:spcAft>
            </a:pPr>
            <a:fld id="{19B51A1E-902D-48AF-9020-955120F399B6}" type="slidenum">
              <a:rPr lang="en-US" noProof="0" smtClean="0"/>
              <a:pPr>
                <a:spcAft>
                  <a:spcPts val="600"/>
                </a:spcAft>
              </a:pPr>
              <a:t>4</a:t>
            </a:fld>
            <a:endParaRPr lang="en-US" noProof="0"/>
          </a:p>
        </p:txBody>
      </p:sp>
      <p:sp>
        <p:nvSpPr>
          <p:cNvPr id="5" name="Content Placeholder 4">
            <a:extLst>
              <a:ext uri="{FF2B5EF4-FFF2-40B4-BE49-F238E27FC236}">
                <a16:creationId xmlns:a16="http://schemas.microsoft.com/office/drawing/2014/main" id="{D85F1806-E5E9-4A07-AF83-810C27A06B22}"/>
              </a:ext>
            </a:extLst>
          </p:cNvPr>
          <p:cNvSpPr>
            <a:spLocks noGrp="1"/>
          </p:cNvSpPr>
          <p:nvPr>
            <p:ph sz="half" idx="1"/>
          </p:nvPr>
        </p:nvSpPr>
        <p:spPr>
          <a:xfrm>
            <a:off x="456816" y="1371500"/>
            <a:ext cx="5460114" cy="1853335"/>
          </a:xfrm>
        </p:spPr>
        <p:txBody>
          <a:bodyPr>
            <a:normAutofit/>
          </a:bodyPr>
          <a:lstStyle/>
          <a:p>
            <a:pPr marL="0" indent="0">
              <a:buNone/>
            </a:pPr>
            <a:r>
              <a:rPr lang="en-US" sz="2400" b="1" dirty="0"/>
              <a:t>What is ASC Secure Score?</a:t>
            </a:r>
            <a:endParaRPr lang="en-US" b="1" dirty="0"/>
          </a:p>
          <a:p>
            <a:endParaRPr lang="en-US" b="1" dirty="0"/>
          </a:p>
          <a:p>
            <a:r>
              <a:rPr lang="en-US" b="1" dirty="0"/>
              <a:t>Recommendations</a:t>
            </a:r>
          </a:p>
          <a:p>
            <a:r>
              <a:rPr lang="en-US" b="1" dirty="0"/>
              <a:t>Compliance</a:t>
            </a:r>
          </a:p>
          <a:p>
            <a:r>
              <a:rPr lang="en-US" b="1" dirty="0"/>
              <a:t>Quick Fix</a:t>
            </a:r>
          </a:p>
        </p:txBody>
      </p:sp>
      <p:pic>
        <p:nvPicPr>
          <p:cNvPr id="4" name="Picture 3">
            <a:extLst>
              <a:ext uri="{FF2B5EF4-FFF2-40B4-BE49-F238E27FC236}">
                <a16:creationId xmlns:a16="http://schemas.microsoft.com/office/drawing/2014/main" id="{770F1AE1-FF65-4DE4-9222-7FC0CAF844BD}"/>
              </a:ext>
            </a:extLst>
          </p:cNvPr>
          <p:cNvPicPr>
            <a:picLocks noChangeAspect="1"/>
          </p:cNvPicPr>
          <p:nvPr/>
        </p:nvPicPr>
        <p:blipFill rotWithShape="1">
          <a:blip r:embed="rId3"/>
          <a:srcRect t="15017"/>
          <a:stretch/>
        </p:blipFill>
        <p:spPr>
          <a:xfrm>
            <a:off x="2751405" y="1781666"/>
            <a:ext cx="8976251" cy="4644334"/>
          </a:xfrm>
          <a:prstGeom prst="rect">
            <a:avLst/>
          </a:prstGeom>
        </p:spPr>
      </p:pic>
      <p:pic>
        <p:nvPicPr>
          <p:cNvPr id="6" name="Picture 2" descr="See the source image">
            <a:extLst>
              <a:ext uri="{FF2B5EF4-FFF2-40B4-BE49-F238E27FC236}">
                <a16:creationId xmlns:a16="http://schemas.microsoft.com/office/drawing/2014/main" id="{03C62684-FC1A-48CA-AB56-64941187F3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98615" y="189482"/>
            <a:ext cx="1867206" cy="9769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87967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3EF41-55CD-4E94-ABC6-60611D06D76E}"/>
              </a:ext>
            </a:extLst>
          </p:cNvPr>
          <p:cNvSpPr>
            <a:spLocks noGrp="1"/>
          </p:cNvSpPr>
          <p:nvPr>
            <p:ph type="title"/>
          </p:nvPr>
        </p:nvSpPr>
        <p:spPr>
          <a:xfrm>
            <a:off x="432000" y="432000"/>
            <a:ext cx="11340000" cy="432000"/>
          </a:xfrm>
        </p:spPr>
        <p:txBody>
          <a:bodyPr anchor="ctr">
            <a:normAutofit/>
          </a:bodyPr>
          <a:lstStyle/>
          <a:p>
            <a:r>
              <a:rPr lang="en-US" sz="3000"/>
              <a:t>ASC – </a:t>
            </a:r>
            <a:r>
              <a:rPr lang="en-US" sz="3000" dirty="0"/>
              <a:t>Features Pricing / </a:t>
            </a:r>
            <a:r>
              <a:rPr lang="en-US" sz="3000"/>
              <a:t>SKU </a:t>
            </a:r>
          </a:p>
        </p:txBody>
      </p:sp>
      <p:sp>
        <p:nvSpPr>
          <p:cNvPr id="3" name="Slide Number Placeholder 2">
            <a:extLst>
              <a:ext uri="{FF2B5EF4-FFF2-40B4-BE49-F238E27FC236}">
                <a16:creationId xmlns:a16="http://schemas.microsoft.com/office/drawing/2014/main" id="{E80B6153-6A15-4054-80A2-ECD55887ABF7}"/>
              </a:ext>
            </a:extLst>
          </p:cNvPr>
          <p:cNvSpPr>
            <a:spLocks noGrp="1"/>
          </p:cNvSpPr>
          <p:nvPr>
            <p:ph type="sldNum" sz="quarter" idx="33"/>
          </p:nvPr>
        </p:nvSpPr>
        <p:spPr>
          <a:xfrm>
            <a:off x="11727656" y="6277243"/>
            <a:ext cx="464344" cy="400188"/>
          </a:xfrm>
        </p:spPr>
        <p:txBody>
          <a:bodyPr anchor="ctr">
            <a:normAutofit/>
          </a:bodyPr>
          <a:lstStyle/>
          <a:p>
            <a:pPr>
              <a:spcAft>
                <a:spcPts val="600"/>
              </a:spcAft>
            </a:pPr>
            <a:fld id="{19B51A1E-902D-48AF-9020-955120F399B6}" type="slidenum">
              <a:rPr lang="en-US" noProof="0" smtClean="0"/>
              <a:pPr>
                <a:spcAft>
                  <a:spcPts val="600"/>
                </a:spcAft>
              </a:pPr>
              <a:t>5</a:t>
            </a:fld>
            <a:endParaRPr lang="en-US" noProof="0"/>
          </a:p>
        </p:txBody>
      </p:sp>
      <p:sp>
        <p:nvSpPr>
          <p:cNvPr id="5" name="Content Placeholder 4">
            <a:extLst>
              <a:ext uri="{FF2B5EF4-FFF2-40B4-BE49-F238E27FC236}">
                <a16:creationId xmlns:a16="http://schemas.microsoft.com/office/drawing/2014/main" id="{D85F1806-E5E9-4A07-AF83-810C27A06B22}"/>
              </a:ext>
            </a:extLst>
          </p:cNvPr>
          <p:cNvSpPr>
            <a:spLocks noGrp="1"/>
          </p:cNvSpPr>
          <p:nvPr>
            <p:ph sz="half" idx="1"/>
          </p:nvPr>
        </p:nvSpPr>
        <p:spPr>
          <a:xfrm>
            <a:off x="456816" y="1371501"/>
            <a:ext cx="2150582" cy="964294"/>
          </a:xfrm>
        </p:spPr>
        <p:txBody>
          <a:bodyPr>
            <a:normAutofit lnSpcReduction="10000"/>
          </a:bodyPr>
          <a:lstStyle/>
          <a:p>
            <a:r>
              <a:rPr lang="en-US" b="1" dirty="0"/>
              <a:t>Free</a:t>
            </a:r>
          </a:p>
          <a:p>
            <a:endParaRPr lang="en-US" b="1" dirty="0"/>
          </a:p>
          <a:p>
            <a:r>
              <a:rPr lang="en-US" b="1" dirty="0"/>
              <a:t>Standard</a:t>
            </a:r>
          </a:p>
        </p:txBody>
      </p:sp>
      <p:pic>
        <p:nvPicPr>
          <p:cNvPr id="4" name="Picture 3">
            <a:extLst>
              <a:ext uri="{FF2B5EF4-FFF2-40B4-BE49-F238E27FC236}">
                <a16:creationId xmlns:a16="http://schemas.microsoft.com/office/drawing/2014/main" id="{EF849086-972D-4AAC-8BC3-5A71EF4088BC}"/>
              </a:ext>
            </a:extLst>
          </p:cNvPr>
          <p:cNvPicPr>
            <a:picLocks noChangeAspect="1"/>
          </p:cNvPicPr>
          <p:nvPr/>
        </p:nvPicPr>
        <p:blipFill rotWithShape="1">
          <a:blip r:embed="rId3"/>
          <a:srcRect t="15257" r="10229"/>
          <a:stretch/>
        </p:blipFill>
        <p:spPr>
          <a:xfrm>
            <a:off x="2314345" y="1353965"/>
            <a:ext cx="9262687" cy="5323466"/>
          </a:xfrm>
          <a:prstGeom prst="rect">
            <a:avLst/>
          </a:prstGeom>
        </p:spPr>
      </p:pic>
    </p:spTree>
    <p:extLst>
      <p:ext uri="{BB962C8B-B14F-4D97-AF65-F5344CB8AC3E}">
        <p14:creationId xmlns:p14="http://schemas.microsoft.com/office/powerpoint/2010/main" val="19838442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3EF41-55CD-4E94-ABC6-60611D06D76E}"/>
              </a:ext>
            </a:extLst>
          </p:cNvPr>
          <p:cNvSpPr>
            <a:spLocks noGrp="1"/>
          </p:cNvSpPr>
          <p:nvPr>
            <p:ph type="title"/>
          </p:nvPr>
        </p:nvSpPr>
        <p:spPr>
          <a:xfrm>
            <a:off x="432000" y="432000"/>
            <a:ext cx="11340000" cy="432000"/>
          </a:xfrm>
        </p:spPr>
        <p:txBody>
          <a:bodyPr anchor="ctr">
            <a:normAutofit/>
          </a:bodyPr>
          <a:lstStyle/>
          <a:p>
            <a:r>
              <a:rPr lang="en-US" sz="3000"/>
              <a:t>ASC – Advanced Cloud Defense </a:t>
            </a:r>
          </a:p>
        </p:txBody>
      </p:sp>
      <p:sp>
        <p:nvSpPr>
          <p:cNvPr id="3" name="Slide Number Placeholder 2">
            <a:extLst>
              <a:ext uri="{FF2B5EF4-FFF2-40B4-BE49-F238E27FC236}">
                <a16:creationId xmlns:a16="http://schemas.microsoft.com/office/drawing/2014/main" id="{E80B6153-6A15-4054-80A2-ECD55887ABF7}"/>
              </a:ext>
            </a:extLst>
          </p:cNvPr>
          <p:cNvSpPr>
            <a:spLocks noGrp="1"/>
          </p:cNvSpPr>
          <p:nvPr>
            <p:ph type="sldNum" sz="quarter" idx="33"/>
          </p:nvPr>
        </p:nvSpPr>
        <p:spPr>
          <a:xfrm>
            <a:off x="11727656" y="6277243"/>
            <a:ext cx="464344" cy="400188"/>
          </a:xfrm>
        </p:spPr>
        <p:txBody>
          <a:bodyPr anchor="ctr">
            <a:normAutofit/>
          </a:bodyPr>
          <a:lstStyle/>
          <a:p>
            <a:pPr>
              <a:spcAft>
                <a:spcPts val="600"/>
              </a:spcAft>
            </a:pPr>
            <a:fld id="{19B51A1E-902D-48AF-9020-955120F399B6}" type="slidenum">
              <a:rPr lang="en-US" noProof="0" smtClean="0"/>
              <a:pPr>
                <a:spcAft>
                  <a:spcPts val="600"/>
                </a:spcAft>
              </a:pPr>
              <a:t>6</a:t>
            </a:fld>
            <a:endParaRPr lang="en-US" noProof="0"/>
          </a:p>
        </p:txBody>
      </p:sp>
      <p:sp>
        <p:nvSpPr>
          <p:cNvPr id="5" name="Content Placeholder 4">
            <a:extLst>
              <a:ext uri="{FF2B5EF4-FFF2-40B4-BE49-F238E27FC236}">
                <a16:creationId xmlns:a16="http://schemas.microsoft.com/office/drawing/2014/main" id="{D85F1806-E5E9-4A07-AF83-810C27A06B22}"/>
              </a:ext>
            </a:extLst>
          </p:cNvPr>
          <p:cNvSpPr>
            <a:spLocks noGrp="1"/>
          </p:cNvSpPr>
          <p:nvPr>
            <p:ph sz="half" idx="1"/>
          </p:nvPr>
        </p:nvSpPr>
        <p:spPr>
          <a:xfrm>
            <a:off x="456816" y="1371500"/>
            <a:ext cx="7454732" cy="1853335"/>
          </a:xfrm>
        </p:spPr>
        <p:txBody>
          <a:bodyPr>
            <a:normAutofit/>
          </a:bodyPr>
          <a:lstStyle/>
          <a:p>
            <a:r>
              <a:rPr lang="en-US" b="1"/>
              <a:t>Application Whitelisting Policies</a:t>
            </a:r>
          </a:p>
          <a:p>
            <a:r>
              <a:rPr lang="en-US" b="1"/>
              <a:t>Using Machine Learning</a:t>
            </a:r>
          </a:p>
          <a:p>
            <a:r>
              <a:rPr lang="en-US" b="1"/>
              <a:t>Enable in Policies “Audit” mode</a:t>
            </a:r>
          </a:p>
          <a:p>
            <a:r>
              <a:rPr lang="en-US" b="1"/>
              <a:t>JIT VM Access</a:t>
            </a:r>
          </a:p>
          <a:p>
            <a:r>
              <a:rPr lang="en-US" b="1"/>
              <a:t>Network Security Hardening</a:t>
            </a:r>
          </a:p>
        </p:txBody>
      </p:sp>
      <p:pic>
        <p:nvPicPr>
          <p:cNvPr id="4" name="Picture 3">
            <a:extLst>
              <a:ext uri="{FF2B5EF4-FFF2-40B4-BE49-F238E27FC236}">
                <a16:creationId xmlns:a16="http://schemas.microsoft.com/office/drawing/2014/main" id="{2F696FE8-4426-48E0-896C-9217A3EEC719}"/>
              </a:ext>
            </a:extLst>
          </p:cNvPr>
          <p:cNvPicPr>
            <a:picLocks noChangeAspect="1"/>
          </p:cNvPicPr>
          <p:nvPr/>
        </p:nvPicPr>
        <p:blipFill rotWithShape="1">
          <a:blip r:embed="rId3"/>
          <a:srcRect t="15395"/>
          <a:stretch/>
        </p:blipFill>
        <p:spPr>
          <a:xfrm>
            <a:off x="4184182" y="1997023"/>
            <a:ext cx="7410903" cy="4680408"/>
          </a:xfrm>
          <a:prstGeom prst="rect">
            <a:avLst/>
          </a:prstGeom>
        </p:spPr>
      </p:pic>
    </p:spTree>
    <p:extLst>
      <p:ext uri="{BB962C8B-B14F-4D97-AF65-F5344CB8AC3E}">
        <p14:creationId xmlns:p14="http://schemas.microsoft.com/office/powerpoint/2010/main" val="3480075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ee the source image">
            <a:extLst>
              <a:ext uri="{FF2B5EF4-FFF2-40B4-BE49-F238E27FC236}">
                <a16:creationId xmlns:a16="http://schemas.microsoft.com/office/drawing/2014/main" id="{CFFA2FD1-F12C-45B6-A706-F7BE906891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72502" y="207326"/>
            <a:ext cx="3123498" cy="185144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A13EF41-55CD-4E94-ABC6-60611D06D76E}"/>
              </a:ext>
            </a:extLst>
          </p:cNvPr>
          <p:cNvSpPr>
            <a:spLocks noGrp="1"/>
          </p:cNvSpPr>
          <p:nvPr>
            <p:ph type="title"/>
          </p:nvPr>
        </p:nvSpPr>
        <p:spPr>
          <a:xfrm>
            <a:off x="432000" y="432000"/>
            <a:ext cx="11340000" cy="432000"/>
          </a:xfrm>
        </p:spPr>
        <p:txBody>
          <a:bodyPr anchor="ctr">
            <a:normAutofit/>
          </a:bodyPr>
          <a:lstStyle/>
          <a:p>
            <a:r>
              <a:rPr lang="en-US" sz="3000"/>
              <a:t>Azure </a:t>
            </a:r>
            <a:r>
              <a:rPr lang="en-US" sz="3000" dirty="0"/>
              <a:t>Sentinel</a:t>
            </a:r>
            <a:endParaRPr lang="en-US" sz="3000"/>
          </a:p>
        </p:txBody>
      </p:sp>
      <p:sp>
        <p:nvSpPr>
          <p:cNvPr id="3" name="Slide Number Placeholder 2">
            <a:extLst>
              <a:ext uri="{FF2B5EF4-FFF2-40B4-BE49-F238E27FC236}">
                <a16:creationId xmlns:a16="http://schemas.microsoft.com/office/drawing/2014/main" id="{E80B6153-6A15-4054-80A2-ECD55887ABF7}"/>
              </a:ext>
            </a:extLst>
          </p:cNvPr>
          <p:cNvSpPr>
            <a:spLocks noGrp="1"/>
          </p:cNvSpPr>
          <p:nvPr>
            <p:ph type="sldNum" sz="quarter" idx="33"/>
          </p:nvPr>
        </p:nvSpPr>
        <p:spPr>
          <a:xfrm>
            <a:off x="11727656" y="6277243"/>
            <a:ext cx="464344" cy="400188"/>
          </a:xfrm>
        </p:spPr>
        <p:txBody>
          <a:bodyPr anchor="ctr">
            <a:normAutofit/>
          </a:bodyPr>
          <a:lstStyle/>
          <a:p>
            <a:pPr>
              <a:spcAft>
                <a:spcPts val="600"/>
              </a:spcAft>
            </a:pPr>
            <a:fld id="{19B51A1E-902D-48AF-9020-955120F399B6}" type="slidenum">
              <a:rPr lang="en-US" noProof="0" smtClean="0"/>
              <a:pPr>
                <a:spcAft>
                  <a:spcPts val="600"/>
                </a:spcAft>
              </a:pPr>
              <a:t>7</a:t>
            </a:fld>
            <a:endParaRPr lang="en-US" noProof="0"/>
          </a:p>
        </p:txBody>
      </p:sp>
      <p:sp>
        <p:nvSpPr>
          <p:cNvPr id="5" name="Content Placeholder 4">
            <a:extLst>
              <a:ext uri="{FF2B5EF4-FFF2-40B4-BE49-F238E27FC236}">
                <a16:creationId xmlns:a16="http://schemas.microsoft.com/office/drawing/2014/main" id="{D85F1806-E5E9-4A07-AF83-810C27A06B22}"/>
              </a:ext>
            </a:extLst>
          </p:cNvPr>
          <p:cNvSpPr>
            <a:spLocks noGrp="1"/>
          </p:cNvSpPr>
          <p:nvPr>
            <p:ph sz="half" idx="1"/>
          </p:nvPr>
        </p:nvSpPr>
        <p:spPr>
          <a:xfrm>
            <a:off x="432000" y="2283446"/>
            <a:ext cx="6696164" cy="3340459"/>
          </a:xfrm>
        </p:spPr>
        <p:txBody>
          <a:bodyPr>
            <a:normAutofit/>
          </a:bodyPr>
          <a:lstStyle/>
          <a:p>
            <a:pPr marL="285750" indent="-285750">
              <a:buFont typeface="Arial" panose="020B0604020202020204" pitchFamily="34" charset="0"/>
              <a:buChar char="•"/>
            </a:pPr>
            <a:r>
              <a:rPr lang="en-US" b="1" dirty="0"/>
              <a:t>Tech Community (what is out there and how can I learn)</a:t>
            </a:r>
          </a:p>
          <a:p>
            <a:pPr marL="285750" indent="-285750">
              <a:buFont typeface="Arial" panose="020B0604020202020204" pitchFamily="34" charset="0"/>
              <a:buChar char="•"/>
            </a:pPr>
            <a:r>
              <a:rPr lang="en-US" b="1" dirty="0"/>
              <a:t>What if I didn’t have a SIEM in current Cyber Security landscape</a:t>
            </a:r>
          </a:p>
          <a:p>
            <a:pPr marL="285750" indent="-285750">
              <a:buFont typeface="Arial" panose="020B0604020202020204" pitchFamily="34" charset="0"/>
              <a:buChar char="•"/>
            </a:pPr>
            <a:r>
              <a:rPr lang="en-US" b="1" dirty="0"/>
              <a:t>Data Connectors</a:t>
            </a:r>
          </a:p>
          <a:p>
            <a:pPr marL="285750" indent="-285750"/>
            <a:r>
              <a:rPr lang="en-US" b="1" dirty="0"/>
              <a:t>Workbooks (LA Visualization)</a:t>
            </a:r>
          </a:p>
          <a:p>
            <a:pPr marL="285750" indent="-285750">
              <a:buFont typeface="Arial" panose="020B0604020202020204" pitchFamily="34" charset="0"/>
              <a:buChar char="•"/>
            </a:pPr>
            <a:r>
              <a:rPr lang="en-US" b="1" dirty="0"/>
              <a:t>Analytics</a:t>
            </a:r>
          </a:p>
          <a:p>
            <a:pPr marL="285750" indent="-285750">
              <a:buFont typeface="Arial" panose="020B0604020202020204" pitchFamily="34" charset="0"/>
              <a:buChar char="•"/>
            </a:pPr>
            <a:r>
              <a:rPr lang="en-US" b="1" dirty="0"/>
              <a:t>Incident Management</a:t>
            </a:r>
          </a:p>
          <a:p>
            <a:pPr marL="285750" indent="-285750">
              <a:buFont typeface="Arial" panose="020B0604020202020204" pitchFamily="34" charset="0"/>
              <a:buChar char="•"/>
            </a:pPr>
            <a:r>
              <a:rPr lang="en-US" b="1" dirty="0"/>
              <a:t>Playbooks (Automation via Logic Apps)</a:t>
            </a:r>
          </a:p>
          <a:p>
            <a:pPr marL="0" indent="0">
              <a:buNone/>
            </a:pPr>
            <a:endParaRPr lang="en-US" dirty="0"/>
          </a:p>
        </p:txBody>
      </p:sp>
      <p:pic>
        <p:nvPicPr>
          <p:cNvPr id="1026" name="Picture 2">
            <a:extLst>
              <a:ext uri="{FF2B5EF4-FFF2-40B4-BE49-F238E27FC236}">
                <a16:creationId xmlns:a16="http://schemas.microsoft.com/office/drawing/2014/main" id="{22D0B935-83DF-455D-A832-73CF3224FAC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07628" y="3851799"/>
            <a:ext cx="6413035" cy="25742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68085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E6D6D-6C77-4B27-A644-EC151ECFB74C}"/>
              </a:ext>
            </a:extLst>
          </p:cNvPr>
          <p:cNvSpPr>
            <a:spLocks noGrp="1"/>
          </p:cNvSpPr>
          <p:nvPr>
            <p:ph type="title"/>
          </p:nvPr>
        </p:nvSpPr>
        <p:spPr/>
        <p:txBody>
          <a:bodyPr/>
          <a:lstStyle/>
          <a:p>
            <a:r>
              <a:rPr lang="en-US" dirty="0"/>
              <a:t>Azure Sentinel - Architecture</a:t>
            </a:r>
          </a:p>
        </p:txBody>
      </p:sp>
      <p:sp>
        <p:nvSpPr>
          <p:cNvPr id="3" name="Slide Number Placeholder 2">
            <a:extLst>
              <a:ext uri="{FF2B5EF4-FFF2-40B4-BE49-F238E27FC236}">
                <a16:creationId xmlns:a16="http://schemas.microsoft.com/office/drawing/2014/main" id="{2630AEBD-9385-425C-A4EB-5E3BD97C9C11}"/>
              </a:ext>
            </a:extLst>
          </p:cNvPr>
          <p:cNvSpPr>
            <a:spLocks noGrp="1"/>
          </p:cNvSpPr>
          <p:nvPr>
            <p:ph type="sldNum" sz="quarter" idx="33"/>
          </p:nvPr>
        </p:nvSpPr>
        <p:spPr/>
        <p:txBody>
          <a:bodyPr/>
          <a:lstStyle/>
          <a:p>
            <a:fld id="{19B51A1E-902D-48AF-9020-955120F399B6}" type="slidenum">
              <a:rPr lang="en-US" noProof="0" smtClean="0"/>
              <a:pPr/>
              <a:t>8</a:t>
            </a:fld>
            <a:endParaRPr lang="en-US" noProof="0"/>
          </a:p>
        </p:txBody>
      </p:sp>
      <p:pic>
        <p:nvPicPr>
          <p:cNvPr id="4098" name="Picture 2">
            <a:extLst>
              <a:ext uri="{FF2B5EF4-FFF2-40B4-BE49-F238E27FC236}">
                <a16:creationId xmlns:a16="http://schemas.microsoft.com/office/drawing/2014/main" id="{DF51619C-0B1D-495F-BF5A-DFCCC2B59B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6575" y="864000"/>
            <a:ext cx="8518849" cy="56946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83283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3EF41-55CD-4E94-ABC6-60611D06D76E}"/>
              </a:ext>
            </a:extLst>
          </p:cNvPr>
          <p:cNvSpPr>
            <a:spLocks noGrp="1"/>
          </p:cNvSpPr>
          <p:nvPr>
            <p:ph type="title"/>
          </p:nvPr>
        </p:nvSpPr>
        <p:spPr>
          <a:xfrm>
            <a:off x="432000" y="432000"/>
            <a:ext cx="11340000" cy="432000"/>
          </a:xfrm>
        </p:spPr>
        <p:txBody>
          <a:bodyPr anchor="ctr">
            <a:normAutofit/>
          </a:bodyPr>
          <a:lstStyle/>
          <a:p>
            <a:r>
              <a:rPr lang="en-US" sz="3000" dirty="0"/>
              <a:t>Azure Sentinel</a:t>
            </a:r>
          </a:p>
        </p:txBody>
      </p:sp>
      <p:sp>
        <p:nvSpPr>
          <p:cNvPr id="3" name="Slide Number Placeholder 2">
            <a:extLst>
              <a:ext uri="{FF2B5EF4-FFF2-40B4-BE49-F238E27FC236}">
                <a16:creationId xmlns:a16="http://schemas.microsoft.com/office/drawing/2014/main" id="{E80B6153-6A15-4054-80A2-ECD55887ABF7}"/>
              </a:ext>
            </a:extLst>
          </p:cNvPr>
          <p:cNvSpPr>
            <a:spLocks noGrp="1"/>
          </p:cNvSpPr>
          <p:nvPr>
            <p:ph type="sldNum" sz="quarter" idx="33"/>
          </p:nvPr>
        </p:nvSpPr>
        <p:spPr>
          <a:xfrm>
            <a:off x="11727656" y="6277243"/>
            <a:ext cx="464344" cy="400188"/>
          </a:xfrm>
        </p:spPr>
        <p:txBody>
          <a:bodyPr anchor="ctr">
            <a:normAutofit/>
          </a:bodyPr>
          <a:lstStyle/>
          <a:p>
            <a:pPr>
              <a:spcAft>
                <a:spcPts val="600"/>
              </a:spcAft>
            </a:pPr>
            <a:fld id="{19B51A1E-902D-48AF-9020-955120F399B6}" type="slidenum">
              <a:rPr lang="en-US" noProof="0" smtClean="0"/>
              <a:pPr>
                <a:spcAft>
                  <a:spcPts val="600"/>
                </a:spcAft>
              </a:pPr>
              <a:t>9</a:t>
            </a:fld>
            <a:endParaRPr lang="en-US" noProof="0"/>
          </a:p>
        </p:txBody>
      </p:sp>
      <p:sp>
        <p:nvSpPr>
          <p:cNvPr id="75" name="Text Placeholder 3">
            <a:extLst>
              <a:ext uri="{FF2B5EF4-FFF2-40B4-BE49-F238E27FC236}">
                <a16:creationId xmlns:a16="http://schemas.microsoft.com/office/drawing/2014/main" id="{EC955257-64CC-49B1-A9EE-79248245677F}"/>
              </a:ext>
            </a:extLst>
          </p:cNvPr>
          <p:cNvSpPr>
            <a:spLocks noGrp="1"/>
          </p:cNvSpPr>
          <p:nvPr>
            <p:ph type="body" idx="1"/>
          </p:nvPr>
        </p:nvSpPr>
        <p:spPr>
          <a:xfrm>
            <a:off x="432000" y="1177725"/>
            <a:ext cx="5484930" cy="823912"/>
          </a:xfrm>
        </p:spPr>
        <p:txBody>
          <a:bodyPr/>
          <a:lstStyle/>
          <a:p>
            <a:r>
              <a:rPr lang="en-US" b="1" dirty="0"/>
              <a:t>What if I didn’t have a SIEM in current Cyber Security landscape?</a:t>
            </a:r>
            <a:endParaRPr lang="en-US" dirty="0"/>
          </a:p>
        </p:txBody>
      </p:sp>
      <p:pic>
        <p:nvPicPr>
          <p:cNvPr id="2050" name="Picture 2" descr="Azure Sentinel core capabilities">
            <a:extLst>
              <a:ext uri="{FF2B5EF4-FFF2-40B4-BE49-F238E27FC236}">
                <a16:creationId xmlns:a16="http://schemas.microsoft.com/office/drawing/2014/main" id="{8D98ED82-7615-41C6-AEEF-C3413C313A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177725"/>
            <a:ext cx="5076825" cy="5248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2693636"/>
      </p:ext>
    </p:extLst>
  </p:cSld>
  <p:clrMapOvr>
    <a:masterClrMapping/>
  </p:clrMapOvr>
</p:sld>
</file>

<file path=ppt/theme/theme1.xml><?xml version="1.0" encoding="utf-8"?>
<a:theme xmlns:a="http://schemas.openxmlformats.org/drawingml/2006/main" name="Office Theme">
  <a:themeElements>
    <a:clrScheme name="Custom 129">
      <a:dk1>
        <a:sysClr val="windowText" lastClr="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253_Geometric presentation_AAS_v3" id="{5F394A36-244E-477B-9B00-631A6705923C}" vid="{7FC6DB14-D4FF-4031-8ADB-F8536C0C40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29AE7CBC-C35C-4FA9-B339-59E31F30C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A930687-51F2-44C8-9CE6-D1B3D6E17522}">
  <ds:schemaRefs>
    <ds:schemaRef ds:uri="http://schemas.microsoft.com/sharepoint/v3/contenttype/forms"/>
  </ds:schemaRefs>
</ds:datastoreItem>
</file>

<file path=customXml/itemProps3.xml><?xml version="1.0" encoding="utf-8"?>
<ds:datastoreItem xmlns:ds="http://schemas.openxmlformats.org/officeDocument/2006/customXml" ds:itemID="{A861FE8A-8F15-409F-AF62-619C69C0D537}">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otalTime>0</TotalTime>
  <Words>868</Words>
  <Application>Microsoft Office PowerPoint</Application>
  <PresentationFormat>Widescreen</PresentationFormat>
  <Paragraphs>196</Paragraphs>
  <Slides>16</Slides>
  <Notes>13</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Calibri Light</vt:lpstr>
      <vt:lpstr>Corbel</vt:lpstr>
      <vt:lpstr>Times New Roman</vt:lpstr>
      <vt:lpstr>Office Theme</vt:lpstr>
      <vt:lpstr>Presentation Title</vt:lpstr>
      <vt:lpstr>Azure Security</vt:lpstr>
      <vt:lpstr>Agenda</vt:lpstr>
      <vt:lpstr>ASC – Secure Score</vt:lpstr>
      <vt:lpstr>ASC – Features Pricing / SKU </vt:lpstr>
      <vt:lpstr>ASC – Advanced Cloud Defense </vt:lpstr>
      <vt:lpstr>Azure Sentinel</vt:lpstr>
      <vt:lpstr>Azure Sentinel - Architecture</vt:lpstr>
      <vt:lpstr>Azure Sentinel</vt:lpstr>
      <vt:lpstr>Azure Sentinel</vt:lpstr>
      <vt:lpstr>Azure Sentinel – Data Connectors</vt:lpstr>
      <vt:lpstr>Azure Sentinel – Features</vt:lpstr>
      <vt:lpstr>DEMO</vt:lpstr>
      <vt:lpstr>How do I get started?</vt:lpstr>
      <vt:lpstr>Lorem ipsum dolor sit amet, consectetur adipiscing elit.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2020-05-05T01:43:30Z</dcterms:created>
  <dcterms:modified xsi:type="dcterms:W3CDTF">2020-05-05T02:09:15Z</dcterms:modified>
</cp:coreProperties>
</file>